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30.jpg" ContentType="image/pn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4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9"/>
  </p:notesMasterIdLst>
  <p:handoutMasterIdLst>
    <p:handoutMasterId r:id="rId30"/>
  </p:handoutMasterIdLst>
  <p:sldIdLst>
    <p:sldId id="363" r:id="rId2"/>
    <p:sldId id="257" r:id="rId3"/>
    <p:sldId id="267" r:id="rId4"/>
    <p:sldId id="258" r:id="rId5"/>
    <p:sldId id="392" r:id="rId6"/>
    <p:sldId id="365" r:id="rId7"/>
    <p:sldId id="393" r:id="rId8"/>
    <p:sldId id="367" r:id="rId9"/>
    <p:sldId id="370" r:id="rId10"/>
    <p:sldId id="371" r:id="rId11"/>
    <p:sldId id="394" r:id="rId12"/>
    <p:sldId id="372" r:id="rId13"/>
    <p:sldId id="373" r:id="rId14"/>
    <p:sldId id="374" r:id="rId15"/>
    <p:sldId id="395" r:id="rId16"/>
    <p:sldId id="377" r:id="rId17"/>
    <p:sldId id="378" r:id="rId18"/>
    <p:sldId id="379" r:id="rId19"/>
    <p:sldId id="380" r:id="rId20"/>
    <p:sldId id="381" r:id="rId21"/>
    <p:sldId id="396" r:id="rId22"/>
    <p:sldId id="383" r:id="rId23"/>
    <p:sldId id="384" r:id="rId24"/>
    <p:sldId id="397" r:id="rId25"/>
    <p:sldId id="388" r:id="rId26"/>
    <p:sldId id="389" r:id="rId27"/>
    <p:sldId id="391" r:id="rId28"/>
  </p:sldIdLst>
  <p:sldSz cx="9144000" cy="6858000" type="screen4x3"/>
  <p:notesSz cx="6797675" cy="9926638"/>
  <p:embeddedFontLst>
    <p:embeddedFont>
      <p:font typeface="Calibri" panose="020F0502020204030204" pitchFamily="34" charset="0"/>
      <p:regular r:id="rId31"/>
      <p:bold r:id="rId32"/>
      <p:italic r:id="rId33"/>
      <p:boldItalic r:id="rId34"/>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3484"/>
    <a:srgbClr val="741B26"/>
    <a:srgbClr val="05AEAF"/>
    <a:srgbClr val="A56B67"/>
    <a:srgbClr val="355953"/>
    <a:srgbClr val="58A094"/>
    <a:srgbClr val="5FA199"/>
    <a:srgbClr val="F1811F"/>
    <a:srgbClr val="FE9F1D"/>
    <a:srgbClr val="71AB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83977" autoAdjust="0"/>
  </p:normalViewPr>
  <p:slideViewPr>
    <p:cSldViewPr>
      <p:cViewPr varScale="1">
        <p:scale>
          <a:sx n="96" d="100"/>
          <a:sy n="96" d="100"/>
        </p:scale>
        <p:origin x="2040"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0" d="100"/>
          <a:sy n="80" d="100"/>
        </p:scale>
        <p:origin x="316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3" y="1"/>
            <a:ext cx="2945660" cy="496332"/>
          </a:xfrm>
          <a:prstGeom prst="rect">
            <a:avLst/>
          </a:prstGeom>
        </p:spPr>
        <p:txBody>
          <a:bodyPr vert="horz" lIns="91320" tIns="45660" rIns="91320" bIns="45660" rtlCol="0"/>
          <a:lstStyle>
            <a:lvl1pPr algn="l">
              <a:defRPr sz="1200"/>
            </a:lvl1pPr>
          </a:lstStyle>
          <a:p>
            <a:endParaRPr lang="fr-BE"/>
          </a:p>
        </p:txBody>
      </p:sp>
      <p:sp>
        <p:nvSpPr>
          <p:cNvPr id="3" name="Espace réservé de la date 2"/>
          <p:cNvSpPr>
            <a:spLocks noGrp="1"/>
          </p:cNvSpPr>
          <p:nvPr>
            <p:ph type="dt" sz="quarter" idx="1"/>
          </p:nvPr>
        </p:nvSpPr>
        <p:spPr>
          <a:xfrm>
            <a:off x="3850446" y="1"/>
            <a:ext cx="2945660" cy="496332"/>
          </a:xfrm>
          <a:prstGeom prst="rect">
            <a:avLst/>
          </a:prstGeom>
        </p:spPr>
        <p:txBody>
          <a:bodyPr vert="horz" lIns="91320" tIns="45660" rIns="91320" bIns="45660" rtlCol="0"/>
          <a:lstStyle>
            <a:lvl1pPr algn="r">
              <a:defRPr sz="1200"/>
            </a:lvl1pPr>
          </a:lstStyle>
          <a:p>
            <a:fld id="{0206F565-AF6A-4DD0-AB42-F98848671660}" type="datetimeFigureOut">
              <a:rPr lang="fr-BE" smtClean="0"/>
              <a:pPr/>
              <a:t>30-09-19</a:t>
            </a:fld>
            <a:endParaRPr lang="fr-BE"/>
          </a:p>
        </p:txBody>
      </p:sp>
      <p:sp>
        <p:nvSpPr>
          <p:cNvPr id="4" name="Espace réservé du pied de page 3"/>
          <p:cNvSpPr>
            <a:spLocks noGrp="1"/>
          </p:cNvSpPr>
          <p:nvPr>
            <p:ph type="ftr" sz="quarter" idx="2"/>
          </p:nvPr>
        </p:nvSpPr>
        <p:spPr>
          <a:xfrm>
            <a:off x="3" y="9428587"/>
            <a:ext cx="2945660" cy="496332"/>
          </a:xfrm>
          <a:prstGeom prst="rect">
            <a:avLst/>
          </a:prstGeom>
        </p:spPr>
        <p:txBody>
          <a:bodyPr vert="horz" lIns="91320" tIns="45660" rIns="91320" bIns="45660" rtlCol="0" anchor="b"/>
          <a:lstStyle>
            <a:lvl1pPr algn="l">
              <a:defRPr sz="1200"/>
            </a:lvl1pPr>
          </a:lstStyle>
          <a:p>
            <a:endParaRPr lang="fr-BE"/>
          </a:p>
        </p:txBody>
      </p:sp>
      <p:sp>
        <p:nvSpPr>
          <p:cNvPr id="5" name="Espace réservé du numéro de diapositive 4"/>
          <p:cNvSpPr>
            <a:spLocks noGrp="1"/>
          </p:cNvSpPr>
          <p:nvPr>
            <p:ph type="sldNum" sz="quarter" idx="3"/>
          </p:nvPr>
        </p:nvSpPr>
        <p:spPr>
          <a:xfrm>
            <a:off x="3850446" y="9428587"/>
            <a:ext cx="2945660" cy="496332"/>
          </a:xfrm>
          <a:prstGeom prst="rect">
            <a:avLst/>
          </a:prstGeom>
        </p:spPr>
        <p:txBody>
          <a:bodyPr vert="horz" lIns="91320" tIns="45660" rIns="91320" bIns="45660" rtlCol="0" anchor="b"/>
          <a:lstStyle>
            <a:lvl1pPr algn="r">
              <a:defRPr sz="1200"/>
            </a:lvl1pPr>
          </a:lstStyle>
          <a:p>
            <a:fld id="{59574D80-B1EA-4B72-BD79-C7B722600C96}" type="slidenum">
              <a:rPr lang="fr-BE" smtClean="0"/>
              <a:pPr/>
              <a:t>‹N°›</a:t>
            </a:fld>
            <a:endParaRPr lang="fr-BE"/>
          </a:p>
        </p:txBody>
      </p:sp>
    </p:spTree>
    <p:extLst>
      <p:ext uri="{BB962C8B-B14F-4D97-AF65-F5344CB8AC3E}">
        <p14:creationId xmlns:p14="http://schemas.microsoft.com/office/powerpoint/2010/main" val="12906270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3" y="1"/>
            <a:ext cx="2945660" cy="496332"/>
          </a:xfrm>
          <a:prstGeom prst="rect">
            <a:avLst/>
          </a:prstGeom>
        </p:spPr>
        <p:txBody>
          <a:bodyPr vert="horz" lIns="91320" tIns="45660" rIns="91320" bIns="45660" rtlCol="0"/>
          <a:lstStyle>
            <a:lvl1pPr algn="l">
              <a:defRPr sz="1200"/>
            </a:lvl1pPr>
          </a:lstStyle>
          <a:p>
            <a:endParaRPr lang="fr-BE"/>
          </a:p>
        </p:txBody>
      </p:sp>
      <p:sp>
        <p:nvSpPr>
          <p:cNvPr id="3" name="Espace réservé de la date 2"/>
          <p:cNvSpPr>
            <a:spLocks noGrp="1"/>
          </p:cNvSpPr>
          <p:nvPr>
            <p:ph type="dt" idx="1"/>
          </p:nvPr>
        </p:nvSpPr>
        <p:spPr>
          <a:xfrm>
            <a:off x="3850446" y="1"/>
            <a:ext cx="2945660" cy="496332"/>
          </a:xfrm>
          <a:prstGeom prst="rect">
            <a:avLst/>
          </a:prstGeom>
        </p:spPr>
        <p:txBody>
          <a:bodyPr vert="horz" lIns="91320" tIns="45660" rIns="91320" bIns="45660" rtlCol="0"/>
          <a:lstStyle>
            <a:lvl1pPr algn="r">
              <a:defRPr sz="1200"/>
            </a:lvl1pPr>
          </a:lstStyle>
          <a:p>
            <a:fld id="{E22FD70D-3AE6-4956-865F-BFAAE5322232}" type="datetimeFigureOut">
              <a:rPr lang="fr-BE" smtClean="0"/>
              <a:pPr/>
              <a:t>30-09-19</a:t>
            </a:fld>
            <a:endParaRPr lang="fr-BE"/>
          </a:p>
        </p:txBody>
      </p:sp>
      <p:sp>
        <p:nvSpPr>
          <p:cNvPr id="4" name="Espace réservé de l'image des diapositives 3"/>
          <p:cNvSpPr>
            <a:spLocks noGrp="1" noRot="1" noChangeAspect="1"/>
          </p:cNvSpPr>
          <p:nvPr>
            <p:ph type="sldImg" idx="2"/>
          </p:nvPr>
        </p:nvSpPr>
        <p:spPr>
          <a:xfrm>
            <a:off x="919163" y="744538"/>
            <a:ext cx="4959350" cy="3721100"/>
          </a:xfrm>
          <a:prstGeom prst="rect">
            <a:avLst/>
          </a:prstGeom>
          <a:noFill/>
          <a:ln w="12700">
            <a:solidFill>
              <a:prstClr val="black"/>
            </a:solidFill>
          </a:ln>
        </p:spPr>
        <p:txBody>
          <a:bodyPr vert="horz" lIns="91320" tIns="45660" rIns="91320" bIns="45660" rtlCol="0" anchor="ctr"/>
          <a:lstStyle/>
          <a:p>
            <a:endParaRPr lang="fr-BE"/>
          </a:p>
        </p:txBody>
      </p:sp>
      <p:sp>
        <p:nvSpPr>
          <p:cNvPr id="5" name="Espace réservé des commentaires 4"/>
          <p:cNvSpPr>
            <a:spLocks noGrp="1"/>
          </p:cNvSpPr>
          <p:nvPr>
            <p:ph type="body" sz="quarter" idx="3"/>
          </p:nvPr>
        </p:nvSpPr>
        <p:spPr>
          <a:xfrm>
            <a:off x="679768" y="4715154"/>
            <a:ext cx="5438140" cy="4466987"/>
          </a:xfrm>
          <a:prstGeom prst="rect">
            <a:avLst/>
          </a:prstGeom>
        </p:spPr>
        <p:txBody>
          <a:bodyPr vert="horz" lIns="91320" tIns="45660" rIns="91320" bIns="4566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3" y="9428587"/>
            <a:ext cx="2945660" cy="496332"/>
          </a:xfrm>
          <a:prstGeom prst="rect">
            <a:avLst/>
          </a:prstGeom>
        </p:spPr>
        <p:txBody>
          <a:bodyPr vert="horz" lIns="91320" tIns="45660" rIns="91320" bIns="4566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50446" y="9428587"/>
            <a:ext cx="2945660" cy="496332"/>
          </a:xfrm>
          <a:prstGeom prst="rect">
            <a:avLst/>
          </a:prstGeom>
        </p:spPr>
        <p:txBody>
          <a:bodyPr vert="horz" lIns="91320" tIns="45660" rIns="91320" bIns="45660" rtlCol="0" anchor="b"/>
          <a:lstStyle>
            <a:lvl1pPr algn="r">
              <a:defRPr sz="1200"/>
            </a:lvl1pPr>
          </a:lstStyle>
          <a:p>
            <a:fld id="{02E710E7-EAC0-498E-B2A8-D7A9CBCD70C6}" type="slidenum">
              <a:rPr lang="fr-BE" smtClean="0"/>
              <a:pPr/>
              <a:t>‹N°›</a:t>
            </a:fld>
            <a:endParaRPr lang="fr-BE"/>
          </a:p>
        </p:txBody>
      </p:sp>
    </p:spTree>
    <p:extLst>
      <p:ext uri="{BB962C8B-B14F-4D97-AF65-F5344CB8AC3E}">
        <p14:creationId xmlns:p14="http://schemas.microsoft.com/office/powerpoint/2010/main" val="1766816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Introduire le « jeu » 7 titres de films se cachent dans la présentation…. </a:t>
            </a:r>
          </a:p>
          <a:p>
            <a:endParaRPr lang="fr-BE" dirty="0"/>
          </a:p>
          <a:p>
            <a:r>
              <a:rPr lang="fr-BE" dirty="0"/>
              <a:t>Un escape </a:t>
            </a:r>
            <a:r>
              <a:rPr lang="fr-BE" dirty="0" err="1"/>
              <a:t>game</a:t>
            </a:r>
            <a:r>
              <a:rPr lang="fr-BE" dirty="0"/>
              <a:t>, est composé d’énigmes, c’est pourquoi je vous en propose une en filigrane de </a:t>
            </a:r>
            <a:r>
              <a:rPr lang="fr-BE"/>
              <a:t>la présentation. </a:t>
            </a:r>
          </a:p>
          <a:p>
            <a:endParaRPr lang="fr-BE" dirty="0"/>
          </a:p>
          <a:p>
            <a:r>
              <a:rPr lang="fr-BE" dirty="0"/>
              <a:t>Serez-vous les retrouver ? Vous pourrez déposer vos réponses sur le forum de la communication. Attention, je donne des indices dans la présentation. </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2</a:t>
            </a:fld>
            <a:endParaRPr lang="fr-BE"/>
          </a:p>
        </p:txBody>
      </p:sp>
    </p:spTree>
    <p:extLst>
      <p:ext uri="{BB962C8B-B14F-4D97-AF65-F5344CB8AC3E}">
        <p14:creationId xmlns:p14="http://schemas.microsoft.com/office/powerpoint/2010/main" val="1488352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Il est faux de dire que je n’ai rien trouvé… J’ai trouvé des guides et des pistes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Créer son escape </a:t>
            </a:r>
            <a:r>
              <a:rPr lang="fr-BE" dirty="0" err="1"/>
              <a:t>game</a:t>
            </a:r>
            <a:r>
              <a:rPr lang="fr-BE" dirty="0"/>
              <a:t> en 7 étapes </a:t>
            </a:r>
          </a:p>
          <a:p>
            <a:endParaRPr lang="fr-BE" dirty="0"/>
          </a:p>
        </p:txBody>
      </p:sp>
      <p:sp>
        <p:nvSpPr>
          <p:cNvPr id="4" name="Espace réservé du numéro de diapositive 3"/>
          <p:cNvSpPr>
            <a:spLocks noGrp="1"/>
          </p:cNvSpPr>
          <p:nvPr>
            <p:ph type="sldNum" sz="quarter" idx="5"/>
          </p:nvPr>
        </p:nvSpPr>
        <p:spPr/>
        <p:txBody>
          <a:bodyPr/>
          <a:lstStyle/>
          <a:p>
            <a:fld id="{02E710E7-EAC0-498E-B2A8-D7A9CBCD70C6}" type="slidenum">
              <a:rPr lang="fr-BE" smtClean="0"/>
              <a:pPr/>
              <a:t>12</a:t>
            </a:fld>
            <a:endParaRPr lang="fr-BE"/>
          </a:p>
        </p:txBody>
      </p:sp>
    </p:spTree>
    <p:extLst>
      <p:ext uri="{BB962C8B-B14F-4D97-AF65-F5344CB8AC3E}">
        <p14:creationId xmlns:p14="http://schemas.microsoft.com/office/powerpoint/2010/main" val="4263753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Tourner et retourner dans tous les sens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Quel scénario expliquerait l ’  « enfermement » dans une logiciel informatique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Cohérent par rapport au sujet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Immersif -&gt; l’univers devait être construit et crédible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Logique -&gt; par rapport au deux points précédents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Enjeux -&gt; quel est le risque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p:txBody>
      </p:sp>
      <p:sp>
        <p:nvSpPr>
          <p:cNvPr id="4" name="Espace réservé du numéro de diapositive 3"/>
          <p:cNvSpPr>
            <a:spLocks noGrp="1"/>
          </p:cNvSpPr>
          <p:nvPr>
            <p:ph type="sldNum" sz="quarter" idx="5"/>
          </p:nvPr>
        </p:nvSpPr>
        <p:spPr/>
        <p:txBody>
          <a:bodyPr/>
          <a:lstStyle/>
          <a:p>
            <a:fld id="{02E710E7-EAC0-498E-B2A8-D7A9CBCD70C6}" type="slidenum">
              <a:rPr lang="fr-BE" smtClean="0"/>
              <a:pPr/>
              <a:t>13</a:t>
            </a:fld>
            <a:endParaRPr lang="fr-BE"/>
          </a:p>
        </p:txBody>
      </p:sp>
    </p:spTree>
    <p:extLst>
      <p:ext uri="{BB962C8B-B14F-4D97-AF65-F5344CB8AC3E}">
        <p14:creationId xmlns:p14="http://schemas.microsoft.com/office/powerpoint/2010/main" val="3276166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Histoire -&gt; prof qui doit faire une présentation sur l’évaluation à ses collègues, veut revoir ses notes et sa présentation mais un virus a attaqué son ordinateur.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Répond aux 4 points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Cohérent -&gt; Le lien est fait avec le sujet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Immersif -&gt; Risque de confondre avec la réalité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Logique -&gt; Il faut débloquer les dossiers petit à petit.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Enjeux -&gt; Perte des fichiers (fictif)</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A partir de là tout le déroulement de l’escape Game m’a parut clair.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endParaRPr lang="fr-BE" dirty="0"/>
          </a:p>
        </p:txBody>
      </p:sp>
      <p:sp>
        <p:nvSpPr>
          <p:cNvPr id="4" name="Espace réservé du numéro de diapositive 3"/>
          <p:cNvSpPr>
            <a:spLocks noGrp="1"/>
          </p:cNvSpPr>
          <p:nvPr>
            <p:ph type="sldNum" sz="quarter" idx="5"/>
          </p:nvPr>
        </p:nvSpPr>
        <p:spPr/>
        <p:txBody>
          <a:bodyPr/>
          <a:lstStyle/>
          <a:p>
            <a:fld id="{02E710E7-EAC0-498E-B2A8-D7A9CBCD70C6}" type="slidenum">
              <a:rPr lang="fr-BE" smtClean="0"/>
              <a:pPr/>
              <a:t>14</a:t>
            </a:fld>
            <a:endParaRPr lang="fr-BE"/>
          </a:p>
        </p:txBody>
      </p:sp>
    </p:spTree>
    <p:extLst>
      <p:ext uri="{BB962C8B-B14F-4D97-AF65-F5344CB8AC3E}">
        <p14:creationId xmlns:p14="http://schemas.microsoft.com/office/powerpoint/2010/main" val="314775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Introduire le « jeu » 7 titres de films se cachent dans la présentation…. </a:t>
            </a:r>
          </a:p>
          <a:p>
            <a:endParaRPr lang="fr-BE" dirty="0"/>
          </a:p>
          <a:p>
            <a:r>
              <a:rPr lang="fr-BE" dirty="0"/>
              <a:t>Un escape </a:t>
            </a:r>
            <a:r>
              <a:rPr lang="fr-BE" dirty="0" err="1"/>
              <a:t>game</a:t>
            </a:r>
            <a:r>
              <a:rPr lang="fr-BE" dirty="0"/>
              <a:t>, est composé d’énigmes, c’est pourquoi je vous en propose une en filigrane de </a:t>
            </a:r>
            <a:r>
              <a:rPr lang="fr-BE"/>
              <a:t>la présentation. </a:t>
            </a:r>
          </a:p>
          <a:p>
            <a:endParaRPr lang="fr-BE" dirty="0"/>
          </a:p>
          <a:p>
            <a:r>
              <a:rPr lang="fr-BE" dirty="0"/>
              <a:t>Serez-vous les retrouver ? Vous pourrez déposer vos réponses sur le forum de la communication. Attention, je donne des indices dans la présentation. </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15</a:t>
            </a:fld>
            <a:endParaRPr lang="fr-BE"/>
          </a:p>
        </p:txBody>
      </p:sp>
    </p:spTree>
    <p:extLst>
      <p:ext uri="{BB962C8B-B14F-4D97-AF65-F5344CB8AC3E}">
        <p14:creationId xmlns:p14="http://schemas.microsoft.com/office/powerpoint/2010/main" val="2654512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Tout doit être dans Moodle -&gt; pas d’outil externe (</a:t>
            </a:r>
            <a:r>
              <a:rPr lang="fr-BE" dirty="0" err="1"/>
              <a:t>Qrcode</a:t>
            </a:r>
            <a:r>
              <a:rPr lang="fr-BE" dirty="0"/>
              <a:t>, autres sites …) </a:t>
            </a:r>
            <a:r>
              <a:rPr lang="fr-BE" b="1" dirty="0"/>
              <a:t>Exception : H5P</a:t>
            </a:r>
          </a:p>
          <a:p>
            <a:endParaRPr lang="fr-BE" dirty="0"/>
          </a:p>
        </p:txBody>
      </p:sp>
      <p:sp>
        <p:nvSpPr>
          <p:cNvPr id="4" name="Espace réservé du numéro de diapositive 3"/>
          <p:cNvSpPr>
            <a:spLocks noGrp="1"/>
          </p:cNvSpPr>
          <p:nvPr>
            <p:ph type="sldNum" sz="quarter" idx="5"/>
          </p:nvPr>
        </p:nvSpPr>
        <p:spPr/>
        <p:txBody>
          <a:bodyPr/>
          <a:lstStyle/>
          <a:p>
            <a:fld id="{02E710E7-EAC0-498E-B2A8-D7A9CBCD70C6}" type="slidenum">
              <a:rPr lang="fr-BE" smtClean="0"/>
              <a:pPr/>
              <a:t>16</a:t>
            </a:fld>
            <a:endParaRPr lang="fr-BE"/>
          </a:p>
        </p:txBody>
      </p:sp>
    </p:spTree>
    <p:extLst>
      <p:ext uri="{BB962C8B-B14F-4D97-AF65-F5344CB8AC3E}">
        <p14:creationId xmlns:p14="http://schemas.microsoft.com/office/powerpoint/2010/main" val="1949480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Consulter tous les documents</a:t>
            </a:r>
          </a:p>
          <a:p>
            <a:endParaRPr lang="fr-BE" dirty="0"/>
          </a:p>
        </p:txBody>
      </p:sp>
      <p:sp>
        <p:nvSpPr>
          <p:cNvPr id="4" name="Espace réservé du numéro de diapositive 3"/>
          <p:cNvSpPr>
            <a:spLocks noGrp="1"/>
          </p:cNvSpPr>
          <p:nvPr>
            <p:ph type="sldNum" sz="quarter" idx="5"/>
          </p:nvPr>
        </p:nvSpPr>
        <p:spPr/>
        <p:txBody>
          <a:bodyPr/>
          <a:lstStyle/>
          <a:p>
            <a:fld id="{02E710E7-EAC0-498E-B2A8-D7A9CBCD70C6}" type="slidenum">
              <a:rPr lang="fr-BE" smtClean="0"/>
              <a:pPr/>
              <a:t>17</a:t>
            </a:fld>
            <a:endParaRPr lang="fr-BE"/>
          </a:p>
        </p:txBody>
      </p:sp>
    </p:spTree>
    <p:extLst>
      <p:ext uri="{BB962C8B-B14F-4D97-AF65-F5344CB8AC3E}">
        <p14:creationId xmlns:p14="http://schemas.microsoft.com/office/powerpoint/2010/main" val="2068333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Un jeu non-linéaire pour donner un sentiment de liberté et être plus proche d’une escape Live. </a:t>
            </a:r>
          </a:p>
          <a:p>
            <a:endParaRPr lang="fr-BE" dirty="0"/>
          </a:p>
        </p:txBody>
      </p:sp>
      <p:sp>
        <p:nvSpPr>
          <p:cNvPr id="4" name="Espace réservé du numéro de diapositive 3"/>
          <p:cNvSpPr>
            <a:spLocks noGrp="1"/>
          </p:cNvSpPr>
          <p:nvPr>
            <p:ph type="sldNum" sz="quarter" idx="5"/>
          </p:nvPr>
        </p:nvSpPr>
        <p:spPr/>
        <p:txBody>
          <a:bodyPr/>
          <a:lstStyle/>
          <a:p>
            <a:fld id="{02E710E7-EAC0-498E-B2A8-D7A9CBCD70C6}" type="slidenum">
              <a:rPr lang="fr-BE" smtClean="0"/>
              <a:pPr/>
              <a:t>18</a:t>
            </a:fld>
            <a:endParaRPr lang="fr-BE"/>
          </a:p>
        </p:txBody>
      </p:sp>
    </p:spTree>
    <p:extLst>
      <p:ext uri="{BB962C8B-B14F-4D97-AF65-F5344CB8AC3E}">
        <p14:creationId xmlns:p14="http://schemas.microsoft.com/office/powerpoint/2010/main" val="289712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Je me perdais dans mes énigmes, il m’aurait fallu </a:t>
            </a:r>
            <a:r>
              <a:rPr lang="fr-BE" b="1" dirty="0"/>
              <a:t>un sixième sens </a:t>
            </a:r>
            <a:r>
              <a:rPr lang="fr-BE" dirty="0"/>
              <a:t>bien développé pour m’y retrouver</a:t>
            </a:r>
          </a:p>
        </p:txBody>
      </p:sp>
      <p:sp>
        <p:nvSpPr>
          <p:cNvPr id="4" name="Espace réservé du numéro de diapositive 3"/>
          <p:cNvSpPr>
            <a:spLocks noGrp="1"/>
          </p:cNvSpPr>
          <p:nvPr>
            <p:ph type="sldNum" sz="quarter" idx="5"/>
          </p:nvPr>
        </p:nvSpPr>
        <p:spPr/>
        <p:txBody>
          <a:bodyPr/>
          <a:lstStyle/>
          <a:p>
            <a:fld id="{02E710E7-EAC0-498E-B2A8-D7A9CBCD70C6}" type="slidenum">
              <a:rPr lang="fr-BE" smtClean="0"/>
              <a:pPr/>
              <a:t>19</a:t>
            </a:fld>
            <a:endParaRPr lang="fr-BE"/>
          </a:p>
        </p:txBody>
      </p:sp>
    </p:spTree>
    <p:extLst>
      <p:ext uri="{BB962C8B-B14F-4D97-AF65-F5344CB8AC3E}">
        <p14:creationId xmlns:p14="http://schemas.microsoft.com/office/powerpoint/2010/main" val="3801544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Introduire le « jeu » 7 titres de films se cachent dans la présentation…. </a:t>
            </a:r>
          </a:p>
          <a:p>
            <a:endParaRPr lang="fr-BE" dirty="0"/>
          </a:p>
          <a:p>
            <a:r>
              <a:rPr lang="fr-BE" dirty="0"/>
              <a:t>Un escape </a:t>
            </a:r>
            <a:r>
              <a:rPr lang="fr-BE" dirty="0" err="1"/>
              <a:t>game</a:t>
            </a:r>
            <a:r>
              <a:rPr lang="fr-BE" dirty="0"/>
              <a:t>, est composé d’énigmes, c’est pourquoi je vous en propose une en filigrane de </a:t>
            </a:r>
            <a:r>
              <a:rPr lang="fr-BE"/>
              <a:t>la présentation. </a:t>
            </a:r>
          </a:p>
          <a:p>
            <a:endParaRPr lang="fr-BE" dirty="0"/>
          </a:p>
          <a:p>
            <a:r>
              <a:rPr lang="fr-BE" dirty="0"/>
              <a:t>Serez-vous les retrouver ? Vous pourrez déposer vos réponses sur le forum de la communication. Attention, je donne des indices dans la présentation. </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21</a:t>
            </a:fld>
            <a:endParaRPr lang="fr-BE"/>
          </a:p>
        </p:txBody>
      </p:sp>
    </p:spTree>
    <p:extLst>
      <p:ext uri="{BB962C8B-B14F-4D97-AF65-F5344CB8AC3E}">
        <p14:creationId xmlns:p14="http://schemas.microsoft.com/office/powerpoint/2010/main" val="2230766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Habituellement, il y a un maître du jeu, mais à distance, ce n’est pas possible.</a:t>
            </a:r>
          </a:p>
          <a:p>
            <a:endParaRPr lang="fr-BE" dirty="0"/>
          </a:p>
        </p:txBody>
      </p:sp>
      <p:sp>
        <p:nvSpPr>
          <p:cNvPr id="4" name="Espace réservé du numéro de diapositive 3"/>
          <p:cNvSpPr>
            <a:spLocks noGrp="1"/>
          </p:cNvSpPr>
          <p:nvPr>
            <p:ph type="sldNum" sz="quarter" idx="5"/>
          </p:nvPr>
        </p:nvSpPr>
        <p:spPr/>
        <p:txBody>
          <a:bodyPr/>
          <a:lstStyle/>
          <a:p>
            <a:fld id="{02E710E7-EAC0-498E-B2A8-D7A9CBCD70C6}" type="slidenum">
              <a:rPr lang="fr-BE" smtClean="0"/>
              <a:pPr/>
              <a:t>22</a:t>
            </a:fld>
            <a:endParaRPr lang="fr-BE"/>
          </a:p>
        </p:txBody>
      </p:sp>
    </p:spTree>
    <p:extLst>
      <p:ext uri="{BB962C8B-B14F-4D97-AF65-F5344CB8AC3E}">
        <p14:creationId xmlns:p14="http://schemas.microsoft.com/office/powerpoint/2010/main" val="3707214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2800" b="1" dirty="0"/>
              <a:t>Indice : Pour une fois, cette belle idée ne vient ni d’Amérique ni même de l’Ouest.</a:t>
            </a:r>
          </a:p>
          <a:p>
            <a:endParaRPr lang="fr-BE" dirty="0"/>
          </a:p>
          <a:p>
            <a:r>
              <a:rPr lang="fr-BE" dirty="0"/>
              <a:t>1° Japon -&gt; Crimson Room</a:t>
            </a:r>
          </a:p>
          <a:p>
            <a:r>
              <a:rPr lang="fr-BE" dirty="0"/>
              <a:t>2° Japon -&gt; Première version Live</a:t>
            </a:r>
          </a:p>
          <a:p>
            <a:r>
              <a:rPr lang="fr-BE" dirty="0"/>
              <a:t>3° Hongrie -&gt; Arrivée en Europe (puis Londres 2012 ,France et au Canada 2013 et Belgique en 2015)</a:t>
            </a:r>
          </a:p>
          <a:p>
            <a:r>
              <a:rPr lang="fr-BE" dirty="0"/>
              <a:t>4° France -&gt; Escape </a:t>
            </a:r>
            <a:r>
              <a:rPr lang="fr-BE" dirty="0" err="1"/>
              <a:t>game</a:t>
            </a:r>
            <a:r>
              <a:rPr lang="fr-BE" dirty="0"/>
              <a:t> pédagogique -&gt; Réintroduisant l’ordinateur</a:t>
            </a:r>
          </a:p>
          <a:p>
            <a:r>
              <a:rPr lang="fr-BE" dirty="0"/>
              <a:t>5° Monde ? -&gt; L’avenir de l’escape-</a:t>
            </a:r>
            <a:r>
              <a:rPr lang="fr-BE" dirty="0" err="1"/>
              <a:t>game</a:t>
            </a:r>
            <a:r>
              <a:rPr lang="fr-BE" dirty="0"/>
              <a:t> sera la RV ? </a:t>
            </a:r>
          </a:p>
          <a:p>
            <a:endParaRPr lang="fr-BE" dirty="0"/>
          </a:p>
          <a:p>
            <a:r>
              <a:rPr lang="fr-BE" dirty="0"/>
              <a:t>La boucle serait bouclée en retournant à un jeu vidéo</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3</a:t>
            </a:fld>
            <a:endParaRPr lang="fr-BE"/>
          </a:p>
        </p:txBody>
      </p:sp>
    </p:spTree>
    <p:extLst>
      <p:ext uri="{BB962C8B-B14F-4D97-AF65-F5344CB8AC3E}">
        <p14:creationId xmlns:p14="http://schemas.microsoft.com/office/powerpoint/2010/main" val="4070494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Avatar -&gt; personne n’est pas seul, donne des conseils et des indices. Mais aussi un élément du scénario.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Nommé -&gt; Doc Antivirus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err="1"/>
              <a:t>Interractif</a:t>
            </a:r>
            <a:r>
              <a:rPr lang="fr-BE" dirty="0"/>
              <a:t> avec essais multiples + glossaire</a:t>
            </a:r>
          </a:p>
          <a:p>
            <a:endParaRPr lang="fr-BE" dirty="0"/>
          </a:p>
        </p:txBody>
      </p:sp>
      <p:sp>
        <p:nvSpPr>
          <p:cNvPr id="4" name="Espace réservé du numéro de diapositive 3"/>
          <p:cNvSpPr>
            <a:spLocks noGrp="1"/>
          </p:cNvSpPr>
          <p:nvPr>
            <p:ph type="sldNum" sz="quarter" idx="5"/>
          </p:nvPr>
        </p:nvSpPr>
        <p:spPr/>
        <p:txBody>
          <a:bodyPr/>
          <a:lstStyle/>
          <a:p>
            <a:fld id="{02E710E7-EAC0-498E-B2A8-D7A9CBCD70C6}" type="slidenum">
              <a:rPr lang="fr-BE" smtClean="0"/>
              <a:pPr/>
              <a:t>23</a:t>
            </a:fld>
            <a:endParaRPr lang="fr-BE"/>
          </a:p>
        </p:txBody>
      </p:sp>
    </p:spTree>
    <p:extLst>
      <p:ext uri="{BB962C8B-B14F-4D97-AF65-F5344CB8AC3E}">
        <p14:creationId xmlns:p14="http://schemas.microsoft.com/office/powerpoint/2010/main" val="1504743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Introduire le « jeu » 7 titres de films se cachent dans la présentation…. </a:t>
            </a:r>
          </a:p>
          <a:p>
            <a:endParaRPr lang="fr-BE" dirty="0"/>
          </a:p>
          <a:p>
            <a:r>
              <a:rPr lang="fr-BE" dirty="0"/>
              <a:t>Un escape </a:t>
            </a:r>
            <a:r>
              <a:rPr lang="fr-BE" dirty="0" err="1"/>
              <a:t>game</a:t>
            </a:r>
            <a:r>
              <a:rPr lang="fr-BE" dirty="0"/>
              <a:t>, est composé d’énigmes, c’est pourquoi je vous en propose une en filigrane de </a:t>
            </a:r>
            <a:r>
              <a:rPr lang="fr-BE"/>
              <a:t>la présentation. </a:t>
            </a:r>
          </a:p>
          <a:p>
            <a:endParaRPr lang="fr-BE" dirty="0"/>
          </a:p>
          <a:p>
            <a:r>
              <a:rPr lang="fr-BE" dirty="0"/>
              <a:t>Serez-vous les retrouver ? Vous pourrez déposer vos réponses sur le forum de la communication. Attention, je donne des indices dans la présentation. </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24</a:t>
            </a:fld>
            <a:endParaRPr lang="fr-BE"/>
          </a:p>
        </p:txBody>
      </p:sp>
    </p:spTree>
    <p:extLst>
      <p:ext uri="{BB962C8B-B14F-4D97-AF65-F5344CB8AC3E}">
        <p14:creationId xmlns:p14="http://schemas.microsoft.com/office/powerpoint/2010/main" val="606045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Equilibre entre l’intellect du formateur et le vécu du  « joueur »</a:t>
            </a:r>
          </a:p>
          <a:p>
            <a:endParaRPr lang="fr-BE" dirty="0"/>
          </a:p>
        </p:txBody>
      </p:sp>
      <p:sp>
        <p:nvSpPr>
          <p:cNvPr id="4" name="Espace réservé du numéro de diapositive 3"/>
          <p:cNvSpPr>
            <a:spLocks noGrp="1"/>
          </p:cNvSpPr>
          <p:nvPr>
            <p:ph type="sldNum" sz="quarter" idx="5"/>
          </p:nvPr>
        </p:nvSpPr>
        <p:spPr/>
        <p:txBody>
          <a:bodyPr/>
          <a:lstStyle/>
          <a:p>
            <a:fld id="{02E710E7-EAC0-498E-B2A8-D7A9CBCD70C6}" type="slidenum">
              <a:rPr lang="fr-BE" smtClean="0"/>
              <a:pPr/>
              <a:t>25</a:t>
            </a:fld>
            <a:endParaRPr lang="fr-BE"/>
          </a:p>
        </p:txBody>
      </p:sp>
    </p:spTree>
    <p:extLst>
      <p:ext uri="{BB962C8B-B14F-4D97-AF65-F5344CB8AC3E}">
        <p14:creationId xmlns:p14="http://schemas.microsoft.com/office/powerpoint/2010/main" val="538930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spc="-1" dirty="0">
                <a:solidFill>
                  <a:srgbClr val="1F497D"/>
                </a:solidFill>
                <a:uFill>
                  <a:solidFill>
                    <a:srgbClr val="FFFFFF"/>
                  </a:solidFill>
                </a:uFill>
              </a:rPr>
              <a:t>Le jeu consiste la plupart du temps à parvenir à s’échapper d’une pièce dans une durée limitée et se pratique principalement en groupe. Les joueurs doivent chercher des indices disséminés dans une pièce, puis les combiner entre eux pour pouvoir avancer dans l’énigme et sortir de la pièce (WIKIPEDIA)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strike="noStrike" spc="-1" dirty="0">
              <a:solidFill>
                <a:srgbClr val="1F497D"/>
              </a:solidFill>
              <a:uFill>
                <a:solidFill>
                  <a:srgbClr val="FFFFFF"/>
                </a:solidFill>
              </a:u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600" b="0" strike="noStrike" spc="-1" dirty="0">
              <a:solidFill>
                <a:srgbClr val="000000"/>
              </a:solidFill>
              <a:uFill>
                <a:solidFill>
                  <a:srgbClr val="FFFFFF"/>
                </a:solidFill>
              </a:uFill>
              <a:latin typeface="+mn-lt"/>
            </a:endParaRPr>
          </a:p>
          <a:p>
            <a:endParaRPr lang="fr-BE" dirty="0"/>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4</a:t>
            </a:fld>
            <a:endParaRPr lang="fr-BE"/>
          </a:p>
        </p:txBody>
      </p:sp>
    </p:spTree>
    <p:extLst>
      <p:ext uri="{BB962C8B-B14F-4D97-AF65-F5344CB8AC3E}">
        <p14:creationId xmlns:p14="http://schemas.microsoft.com/office/powerpoint/2010/main" val="1979823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Introduire le « jeu » 7 titres de films se cachent dans la présentation…. </a:t>
            </a:r>
          </a:p>
          <a:p>
            <a:endParaRPr lang="fr-BE" dirty="0"/>
          </a:p>
          <a:p>
            <a:r>
              <a:rPr lang="fr-BE" dirty="0"/>
              <a:t>Un escape </a:t>
            </a:r>
            <a:r>
              <a:rPr lang="fr-BE" dirty="0" err="1"/>
              <a:t>game</a:t>
            </a:r>
            <a:r>
              <a:rPr lang="fr-BE" dirty="0"/>
              <a:t>, est composé d’énigmes, c’est pourquoi je vous en propose une en filigrane de </a:t>
            </a:r>
            <a:r>
              <a:rPr lang="fr-BE"/>
              <a:t>la présentation. </a:t>
            </a:r>
          </a:p>
          <a:p>
            <a:endParaRPr lang="fr-BE" dirty="0"/>
          </a:p>
          <a:p>
            <a:r>
              <a:rPr lang="fr-BE" dirty="0"/>
              <a:t>Serez-vous les retrouver ? Vous pourrez déposer vos réponses sur le forum de la communication. Attention, je donne des indices dans la présentation. </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5</a:t>
            </a:fld>
            <a:endParaRPr lang="fr-BE"/>
          </a:p>
        </p:txBody>
      </p:sp>
    </p:spTree>
    <p:extLst>
      <p:ext uri="{BB962C8B-B14F-4D97-AF65-F5344CB8AC3E}">
        <p14:creationId xmlns:p14="http://schemas.microsoft.com/office/powerpoint/2010/main" val="364350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Introduire la dia en posant une ambiance ….</a:t>
            </a:r>
          </a:p>
          <a:p>
            <a:endParaRPr lang="fr-BE" dirty="0"/>
          </a:p>
          <a:p>
            <a:r>
              <a:rPr lang="fr-BE" dirty="0"/>
              <a:t>Réunion avec des conseillers péda</a:t>
            </a:r>
          </a:p>
          <a:p>
            <a:endParaRPr lang="fr-BE" dirty="0"/>
          </a:p>
          <a:p>
            <a:r>
              <a:rPr lang="fr-BE" dirty="0"/>
              <a:t>Dynamiser des dossiers d’accompagnement pour les nouveaux enseignants</a:t>
            </a:r>
          </a:p>
          <a:p>
            <a:endParaRPr lang="fr-BE" dirty="0"/>
          </a:p>
          <a:p>
            <a:r>
              <a:rPr lang="fr-BE" dirty="0"/>
              <a:t>Idée lancée comme un défi</a:t>
            </a:r>
          </a:p>
          <a:p>
            <a:endParaRPr lang="fr-BE" dirty="0"/>
          </a:p>
        </p:txBody>
      </p:sp>
      <p:sp>
        <p:nvSpPr>
          <p:cNvPr id="4" name="Espace réservé du numéro de diapositive 3"/>
          <p:cNvSpPr>
            <a:spLocks noGrp="1"/>
          </p:cNvSpPr>
          <p:nvPr>
            <p:ph type="sldNum" sz="quarter" idx="5"/>
          </p:nvPr>
        </p:nvSpPr>
        <p:spPr/>
        <p:txBody>
          <a:bodyPr/>
          <a:lstStyle/>
          <a:p>
            <a:fld id="{02E710E7-EAC0-498E-B2A8-D7A9CBCD70C6}" type="slidenum">
              <a:rPr lang="fr-BE" smtClean="0"/>
              <a:pPr/>
              <a:t>6</a:t>
            </a:fld>
            <a:endParaRPr lang="fr-BE"/>
          </a:p>
        </p:txBody>
      </p:sp>
    </p:spTree>
    <p:extLst>
      <p:ext uri="{BB962C8B-B14F-4D97-AF65-F5344CB8AC3E}">
        <p14:creationId xmlns:p14="http://schemas.microsoft.com/office/powerpoint/2010/main" val="2415143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Introduire le « jeu » 7 titres de films se cachent dans la présentation…. </a:t>
            </a:r>
          </a:p>
          <a:p>
            <a:endParaRPr lang="fr-BE" dirty="0"/>
          </a:p>
          <a:p>
            <a:r>
              <a:rPr lang="fr-BE" dirty="0"/>
              <a:t>Un escape </a:t>
            </a:r>
            <a:r>
              <a:rPr lang="fr-BE" dirty="0" err="1"/>
              <a:t>game</a:t>
            </a:r>
            <a:r>
              <a:rPr lang="fr-BE" dirty="0"/>
              <a:t>, est composé d’énigmes, c’est pourquoi je vous en propose une en filigrane de </a:t>
            </a:r>
            <a:r>
              <a:rPr lang="fr-BE"/>
              <a:t>la présentation. </a:t>
            </a:r>
          </a:p>
          <a:p>
            <a:endParaRPr lang="fr-BE" dirty="0"/>
          </a:p>
          <a:p>
            <a:r>
              <a:rPr lang="fr-BE" dirty="0"/>
              <a:t>Serez-vous les retrouver ? Vous pourrez déposer vos réponses sur le forum de la communication. Attention, je donne des indices dans la présentation. </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7</a:t>
            </a:fld>
            <a:endParaRPr lang="fr-BE"/>
          </a:p>
        </p:txBody>
      </p:sp>
    </p:spTree>
    <p:extLst>
      <p:ext uri="{BB962C8B-B14F-4D97-AF65-F5344CB8AC3E}">
        <p14:creationId xmlns:p14="http://schemas.microsoft.com/office/powerpoint/2010/main" val="2293159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Escape </a:t>
            </a:r>
            <a:r>
              <a:rPr lang="fr-BE" dirty="0" err="1"/>
              <a:t>game</a:t>
            </a:r>
            <a:r>
              <a:rPr lang="fr-BE" dirty="0"/>
              <a:t> découverte de Moodle</a:t>
            </a:r>
          </a:p>
          <a:p>
            <a:endParaRPr lang="fr-BE" dirty="0"/>
          </a:p>
          <a:p>
            <a:r>
              <a:rPr lang="fr-BE" dirty="0"/>
              <a:t>Problème : Le sujet était la plateforme -&gt; pas d’indice pour exploiter un sujet particulier. </a:t>
            </a:r>
          </a:p>
          <a:p>
            <a:endParaRPr lang="fr-BE" dirty="0"/>
          </a:p>
        </p:txBody>
      </p:sp>
      <p:sp>
        <p:nvSpPr>
          <p:cNvPr id="4" name="Espace réservé du numéro de diapositive 3"/>
          <p:cNvSpPr>
            <a:spLocks noGrp="1"/>
          </p:cNvSpPr>
          <p:nvPr>
            <p:ph type="sldNum" sz="quarter" idx="5"/>
          </p:nvPr>
        </p:nvSpPr>
        <p:spPr/>
        <p:txBody>
          <a:bodyPr/>
          <a:lstStyle/>
          <a:p>
            <a:fld id="{02E710E7-EAC0-498E-B2A8-D7A9CBCD70C6}" type="slidenum">
              <a:rPr lang="fr-BE" smtClean="0"/>
              <a:pPr/>
              <a:t>9</a:t>
            </a:fld>
            <a:endParaRPr lang="fr-BE"/>
          </a:p>
        </p:txBody>
      </p:sp>
    </p:spTree>
    <p:extLst>
      <p:ext uri="{BB962C8B-B14F-4D97-AF65-F5344CB8AC3E}">
        <p14:creationId xmlns:p14="http://schemas.microsoft.com/office/powerpoint/2010/main" val="173154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Site É S’cape - &gt; </a:t>
            </a:r>
            <a:r>
              <a:rPr lang="fr-FR" dirty="0"/>
              <a:t>l’académie de Créteil, ce site, créé en mai 2017</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Présentation de leurs projets le lendemain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Problème : L’utilisation de Moodle n’est qu’un support technique en présentiel</a:t>
            </a:r>
          </a:p>
          <a:p>
            <a:r>
              <a:rPr lang="fr-BE" dirty="0"/>
              <a:t>particulier. </a:t>
            </a:r>
          </a:p>
          <a:p>
            <a:endParaRPr lang="fr-BE" dirty="0"/>
          </a:p>
        </p:txBody>
      </p:sp>
      <p:sp>
        <p:nvSpPr>
          <p:cNvPr id="4" name="Espace réservé du numéro de diapositive 3"/>
          <p:cNvSpPr>
            <a:spLocks noGrp="1"/>
          </p:cNvSpPr>
          <p:nvPr>
            <p:ph type="sldNum" sz="quarter" idx="5"/>
          </p:nvPr>
        </p:nvSpPr>
        <p:spPr/>
        <p:txBody>
          <a:bodyPr/>
          <a:lstStyle/>
          <a:p>
            <a:fld id="{02E710E7-EAC0-498E-B2A8-D7A9CBCD70C6}" type="slidenum">
              <a:rPr lang="fr-BE" smtClean="0"/>
              <a:pPr/>
              <a:t>10</a:t>
            </a:fld>
            <a:endParaRPr lang="fr-BE"/>
          </a:p>
        </p:txBody>
      </p:sp>
    </p:spTree>
    <p:extLst>
      <p:ext uri="{BB962C8B-B14F-4D97-AF65-F5344CB8AC3E}">
        <p14:creationId xmlns:p14="http://schemas.microsoft.com/office/powerpoint/2010/main" val="3891753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Introduire le « jeu » 7 titres de films se cachent dans la présentation…. </a:t>
            </a:r>
          </a:p>
          <a:p>
            <a:endParaRPr lang="fr-BE" dirty="0"/>
          </a:p>
          <a:p>
            <a:r>
              <a:rPr lang="fr-BE" dirty="0"/>
              <a:t>Un escape </a:t>
            </a:r>
            <a:r>
              <a:rPr lang="fr-BE" dirty="0" err="1"/>
              <a:t>game</a:t>
            </a:r>
            <a:r>
              <a:rPr lang="fr-BE" dirty="0"/>
              <a:t>, est composé d’énigmes, c’est pourquoi je vous en propose une en filigrane de </a:t>
            </a:r>
            <a:r>
              <a:rPr lang="fr-BE"/>
              <a:t>la présentation. </a:t>
            </a:r>
          </a:p>
          <a:p>
            <a:endParaRPr lang="fr-BE" dirty="0"/>
          </a:p>
          <a:p>
            <a:r>
              <a:rPr lang="fr-BE" dirty="0"/>
              <a:t>Serez-vous les retrouver ? Vous pourrez déposer vos réponses sur le forum de la communication. Attention, je donne des indices dans la présentation. </a:t>
            </a:r>
          </a:p>
        </p:txBody>
      </p:sp>
      <p:sp>
        <p:nvSpPr>
          <p:cNvPr id="4" name="Espace réservé du numéro de diapositive 3"/>
          <p:cNvSpPr>
            <a:spLocks noGrp="1"/>
          </p:cNvSpPr>
          <p:nvPr>
            <p:ph type="sldNum" sz="quarter" idx="10"/>
          </p:nvPr>
        </p:nvSpPr>
        <p:spPr/>
        <p:txBody>
          <a:bodyPr/>
          <a:lstStyle/>
          <a:p>
            <a:fld id="{27B5E1ED-50E7-4CB4-96DA-E3B1CF2E97D4}" type="slidenum">
              <a:rPr lang="fr-BE" smtClean="0"/>
              <a:t>11</a:t>
            </a:fld>
            <a:endParaRPr lang="fr-BE"/>
          </a:p>
        </p:txBody>
      </p:sp>
    </p:spTree>
    <p:extLst>
      <p:ext uri="{BB962C8B-B14F-4D97-AF65-F5344CB8AC3E}">
        <p14:creationId xmlns:p14="http://schemas.microsoft.com/office/powerpoint/2010/main" val="2989504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179512" y="2153684"/>
            <a:ext cx="2823628" cy="3917850"/>
          </a:xfrm>
          <a:solidFill>
            <a:srgbClr val="05AEAF"/>
          </a:solidFill>
        </p:spPr>
        <p:txBody>
          <a:bodyPr lIns="36000" tIns="108000" rIns="36000" bIns="108000">
            <a:noAutofit/>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BE" dirty="0"/>
              <a:t>Titre 1</a:t>
            </a:r>
          </a:p>
          <a:p>
            <a:r>
              <a:rPr lang="fr-BE" dirty="0"/>
              <a:t>	titre 2</a:t>
            </a:r>
          </a:p>
        </p:txBody>
      </p:sp>
      <p:sp>
        <p:nvSpPr>
          <p:cNvPr id="4" name="Espace réservé de la date 3"/>
          <p:cNvSpPr>
            <a:spLocks noGrp="1"/>
          </p:cNvSpPr>
          <p:nvPr>
            <p:ph type="dt" sz="half" idx="10"/>
          </p:nvPr>
        </p:nvSpPr>
        <p:spPr/>
        <p:txBody>
          <a:bodyPr/>
          <a:lstStyle/>
          <a:p>
            <a:fld id="{8C4FAA9A-AEEA-47E9-9EB5-1C73136431B8}" type="datetimeFigureOut">
              <a:rPr lang="fr-BE" smtClean="0"/>
              <a:pPr/>
              <a:t>30-09-19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15C60BAE-3C51-4532-BB94-5008C5FD459C}" type="slidenum">
              <a:rPr lang="fr-BE" smtClean="0"/>
              <a:pPr/>
              <a:t>‹N°›</a:t>
            </a:fld>
            <a:endParaRPr lang="fr-BE"/>
          </a:p>
        </p:txBody>
      </p:sp>
      <p:sp>
        <p:nvSpPr>
          <p:cNvPr id="15" name="Espace réservé pour une image  10"/>
          <p:cNvSpPr>
            <a:spLocks noGrp="1"/>
          </p:cNvSpPr>
          <p:nvPr>
            <p:ph type="pic" sz="quarter" idx="17"/>
          </p:nvPr>
        </p:nvSpPr>
        <p:spPr>
          <a:xfrm>
            <a:off x="3240000" y="2160000"/>
            <a:ext cx="1331640" cy="1296419"/>
          </a:xfrm>
        </p:spPr>
        <p:txBody>
          <a:bodyPr/>
          <a:lstStyle/>
          <a:p>
            <a:endParaRPr lang="fr-BE" dirty="0"/>
          </a:p>
        </p:txBody>
      </p:sp>
      <p:sp>
        <p:nvSpPr>
          <p:cNvPr id="16" name="Espace réservé pour une image  10"/>
          <p:cNvSpPr>
            <a:spLocks noGrp="1"/>
          </p:cNvSpPr>
          <p:nvPr>
            <p:ph type="pic" sz="quarter" idx="18"/>
          </p:nvPr>
        </p:nvSpPr>
        <p:spPr>
          <a:xfrm>
            <a:off x="4572000" y="3456000"/>
            <a:ext cx="1331640" cy="1296419"/>
          </a:xfrm>
        </p:spPr>
        <p:txBody>
          <a:bodyPr/>
          <a:lstStyle/>
          <a:p>
            <a:endParaRPr lang="fr-BE" dirty="0"/>
          </a:p>
        </p:txBody>
      </p:sp>
      <p:sp>
        <p:nvSpPr>
          <p:cNvPr id="18" name="Espace réservé pour une image  10"/>
          <p:cNvSpPr>
            <a:spLocks noGrp="1"/>
          </p:cNvSpPr>
          <p:nvPr>
            <p:ph type="pic" sz="quarter" idx="20"/>
          </p:nvPr>
        </p:nvSpPr>
        <p:spPr>
          <a:xfrm>
            <a:off x="5904000" y="2160000"/>
            <a:ext cx="1331640" cy="1296419"/>
          </a:xfrm>
        </p:spPr>
        <p:txBody>
          <a:bodyPr/>
          <a:lstStyle/>
          <a:p>
            <a:endParaRPr lang="fr-BE" dirty="0"/>
          </a:p>
        </p:txBody>
      </p:sp>
      <p:sp>
        <p:nvSpPr>
          <p:cNvPr id="20" name="Espace réservé pour une image  10"/>
          <p:cNvSpPr>
            <a:spLocks noGrp="1"/>
          </p:cNvSpPr>
          <p:nvPr>
            <p:ph type="pic" sz="quarter" idx="22"/>
          </p:nvPr>
        </p:nvSpPr>
        <p:spPr>
          <a:xfrm>
            <a:off x="5904000" y="4752000"/>
            <a:ext cx="1331640" cy="1296419"/>
          </a:xfrm>
        </p:spPr>
        <p:txBody>
          <a:bodyPr/>
          <a:lstStyle/>
          <a:p>
            <a:endParaRPr lang="fr-BE" dirty="0"/>
          </a:p>
        </p:txBody>
      </p:sp>
      <p:sp>
        <p:nvSpPr>
          <p:cNvPr id="21" name="Espace réservé pour une image  10"/>
          <p:cNvSpPr>
            <a:spLocks noGrp="1"/>
          </p:cNvSpPr>
          <p:nvPr>
            <p:ph type="pic" sz="quarter" idx="23"/>
          </p:nvPr>
        </p:nvSpPr>
        <p:spPr>
          <a:xfrm>
            <a:off x="4572000" y="2160000"/>
            <a:ext cx="1331640" cy="1296419"/>
          </a:xfrm>
        </p:spPr>
        <p:txBody>
          <a:bodyPr/>
          <a:lstStyle/>
          <a:p>
            <a:endParaRPr lang="fr-BE" dirty="0"/>
          </a:p>
        </p:txBody>
      </p:sp>
      <p:sp>
        <p:nvSpPr>
          <p:cNvPr id="22" name="Espace réservé pour une image  10"/>
          <p:cNvSpPr>
            <a:spLocks noGrp="1"/>
          </p:cNvSpPr>
          <p:nvPr>
            <p:ph type="pic" sz="quarter" idx="24"/>
          </p:nvPr>
        </p:nvSpPr>
        <p:spPr>
          <a:xfrm>
            <a:off x="3240000" y="3456000"/>
            <a:ext cx="1331640" cy="1296419"/>
          </a:xfrm>
        </p:spPr>
        <p:txBody>
          <a:bodyPr/>
          <a:lstStyle/>
          <a:p>
            <a:endParaRPr lang="fr-BE" dirty="0"/>
          </a:p>
        </p:txBody>
      </p:sp>
      <p:sp>
        <p:nvSpPr>
          <p:cNvPr id="23" name="Espace réservé pour une image  10"/>
          <p:cNvSpPr>
            <a:spLocks noGrp="1"/>
          </p:cNvSpPr>
          <p:nvPr>
            <p:ph type="pic" sz="quarter" idx="25"/>
          </p:nvPr>
        </p:nvSpPr>
        <p:spPr>
          <a:xfrm>
            <a:off x="5904000" y="3456000"/>
            <a:ext cx="1331640" cy="1296419"/>
          </a:xfrm>
        </p:spPr>
        <p:txBody>
          <a:bodyPr/>
          <a:lstStyle/>
          <a:p>
            <a:endParaRPr lang="fr-BE" dirty="0"/>
          </a:p>
        </p:txBody>
      </p:sp>
      <p:sp>
        <p:nvSpPr>
          <p:cNvPr id="24" name="Espace réservé pour une image  10"/>
          <p:cNvSpPr>
            <a:spLocks noGrp="1"/>
          </p:cNvSpPr>
          <p:nvPr>
            <p:ph type="pic" sz="quarter" idx="26"/>
          </p:nvPr>
        </p:nvSpPr>
        <p:spPr>
          <a:xfrm>
            <a:off x="4572000" y="4752000"/>
            <a:ext cx="1331640" cy="1296419"/>
          </a:xfrm>
        </p:spPr>
        <p:txBody>
          <a:bodyPr/>
          <a:lstStyle/>
          <a:p>
            <a:endParaRPr lang="fr-BE" dirty="0"/>
          </a:p>
        </p:txBody>
      </p:sp>
      <p:sp>
        <p:nvSpPr>
          <p:cNvPr id="25" name="Espace réservé pour une image  10"/>
          <p:cNvSpPr>
            <a:spLocks noGrp="1"/>
          </p:cNvSpPr>
          <p:nvPr>
            <p:ph type="pic" sz="quarter" idx="27"/>
          </p:nvPr>
        </p:nvSpPr>
        <p:spPr>
          <a:xfrm>
            <a:off x="7236000" y="4752000"/>
            <a:ext cx="1331640" cy="1296419"/>
          </a:xfrm>
        </p:spPr>
        <p:txBody>
          <a:bodyPr/>
          <a:lstStyle/>
          <a:p>
            <a:endParaRPr lang="fr-BE" dirty="0"/>
          </a:p>
        </p:txBody>
      </p:sp>
      <p:sp>
        <p:nvSpPr>
          <p:cNvPr id="26" name="Espace réservé pour une image  10"/>
          <p:cNvSpPr>
            <a:spLocks noGrp="1"/>
          </p:cNvSpPr>
          <p:nvPr>
            <p:ph type="pic" sz="quarter" idx="28"/>
          </p:nvPr>
        </p:nvSpPr>
        <p:spPr>
          <a:xfrm>
            <a:off x="7236000" y="2160000"/>
            <a:ext cx="1331640" cy="1296419"/>
          </a:xfrm>
        </p:spPr>
        <p:txBody>
          <a:bodyPr/>
          <a:lstStyle/>
          <a:p>
            <a:endParaRPr lang="fr-BE" dirty="0"/>
          </a:p>
        </p:txBody>
      </p:sp>
      <p:sp>
        <p:nvSpPr>
          <p:cNvPr id="29" name="Espace réservé pour une image  28"/>
          <p:cNvSpPr>
            <a:spLocks noGrp="1"/>
          </p:cNvSpPr>
          <p:nvPr>
            <p:ph type="pic" sz="quarter" idx="29"/>
          </p:nvPr>
        </p:nvSpPr>
        <p:spPr>
          <a:xfrm>
            <a:off x="7236000" y="3456000"/>
            <a:ext cx="1332000" cy="1295400"/>
          </a:xfrm>
        </p:spPr>
        <p:txBody>
          <a:bodyPr/>
          <a:lstStyle/>
          <a:p>
            <a:endParaRPr lang="fr-BE" dirty="0"/>
          </a:p>
        </p:txBody>
      </p:sp>
      <p:sp>
        <p:nvSpPr>
          <p:cNvPr id="30" name="Espace réservé pour une image  10"/>
          <p:cNvSpPr>
            <a:spLocks noGrp="1"/>
          </p:cNvSpPr>
          <p:nvPr>
            <p:ph type="pic" sz="quarter" idx="19"/>
          </p:nvPr>
        </p:nvSpPr>
        <p:spPr>
          <a:xfrm>
            <a:off x="3240000" y="4752000"/>
            <a:ext cx="1331640" cy="1296419"/>
          </a:xfrm>
        </p:spPr>
        <p:txBody>
          <a:bodyPr/>
          <a:lstStyle/>
          <a:p>
            <a:endParaRPr lang="fr-BE" dirty="0"/>
          </a:p>
        </p:txBody>
      </p:sp>
      <p:sp>
        <p:nvSpPr>
          <p:cNvPr id="31" name="Espace réservé du texte 30"/>
          <p:cNvSpPr>
            <a:spLocks noGrp="1"/>
          </p:cNvSpPr>
          <p:nvPr>
            <p:ph type="body" sz="quarter" idx="30"/>
          </p:nvPr>
        </p:nvSpPr>
        <p:spPr>
          <a:xfrm>
            <a:off x="179512" y="1567919"/>
            <a:ext cx="8424862" cy="431800"/>
          </a:xfrm>
        </p:spPr>
        <p:txBody>
          <a:bodyPr/>
          <a:lstStyle>
            <a:lvl1pPr marL="0" indent="0">
              <a:buNone/>
              <a:defRPr sz="2800" b="1">
                <a:solidFill>
                  <a:srgbClr val="741B26"/>
                </a:solidFill>
              </a:defRPr>
            </a:lvl1pPr>
            <a:lvl2pPr>
              <a:buNone/>
              <a:defRPr/>
            </a:lvl2pPr>
            <a:lvl3pPr>
              <a:buNone/>
              <a:defRPr/>
            </a:lvl3pPr>
            <a:lvl4pPr>
              <a:buNone/>
              <a:defRPr/>
            </a:lvl4pPr>
            <a:lvl5pPr>
              <a:buNone/>
              <a:defRPr/>
            </a:lvl5pPr>
          </a:lstStyle>
          <a:p>
            <a:pPr lvl="0"/>
            <a:r>
              <a:rPr lang="fr-FR" dirty="0"/>
              <a:t>Cliquez pour modifier </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467544" y="2060849"/>
            <a:ext cx="8280920" cy="576063"/>
          </a:xfrm>
        </p:spPr>
        <p:txBody>
          <a:bodyPr>
            <a:normAutofit/>
          </a:bodyPr>
          <a:lstStyle>
            <a:lvl1pPr marL="0" indent="0">
              <a:buNone/>
              <a:defRPr sz="2400">
                <a:solidFill>
                  <a:srgbClr val="741B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Cliquez pour modifier les styles du texte du masque</a:t>
            </a:r>
          </a:p>
          <a:p>
            <a:pPr lvl="0"/>
            <a:endParaRPr lang="fr-FR" dirty="0"/>
          </a:p>
          <a:p>
            <a:pPr lvl="0"/>
            <a:endParaRPr lang="fr-FR" dirty="0"/>
          </a:p>
        </p:txBody>
      </p:sp>
      <p:sp>
        <p:nvSpPr>
          <p:cNvPr id="3" name="Espace réservé du contenu 2"/>
          <p:cNvSpPr>
            <a:spLocks noGrp="1"/>
          </p:cNvSpPr>
          <p:nvPr>
            <p:ph idx="1" hasCustomPrompt="1"/>
          </p:nvPr>
        </p:nvSpPr>
        <p:spPr>
          <a:xfrm>
            <a:off x="7308304" y="2780928"/>
            <a:ext cx="1440000" cy="144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Clic</a:t>
            </a:r>
            <a:endParaRPr lang="fr-BE" dirty="0"/>
          </a:p>
        </p:txBody>
      </p:sp>
      <p:sp>
        <p:nvSpPr>
          <p:cNvPr id="9" name="Espace réservé pour une image  8"/>
          <p:cNvSpPr>
            <a:spLocks noGrp="1"/>
          </p:cNvSpPr>
          <p:nvPr>
            <p:ph type="pic" sz="quarter" idx="13"/>
          </p:nvPr>
        </p:nvSpPr>
        <p:spPr>
          <a:xfrm>
            <a:off x="7308304" y="4797152"/>
            <a:ext cx="1440000" cy="1440000"/>
          </a:xfrm>
        </p:spPr>
        <p:txBody>
          <a:bodyPr/>
          <a:lstStyle/>
          <a:p>
            <a:endParaRPr lang="fr-BE"/>
          </a:p>
        </p:txBody>
      </p:sp>
      <p:sp>
        <p:nvSpPr>
          <p:cNvPr id="11" name="Espace réservé pour une image  10"/>
          <p:cNvSpPr>
            <a:spLocks noGrp="1"/>
          </p:cNvSpPr>
          <p:nvPr>
            <p:ph type="pic" sz="quarter" idx="14"/>
          </p:nvPr>
        </p:nvSpPr>
        <p:spPr>
          <a:xfrm>
            <a:off x="468312" y="2780928"/>
            <a:ext cx="6695975" cy="3456384"/>
          </a:xfrm>
        </p:spPr>
        <p:txBody>
          <a:bodyPr/>
          <a:lstStyle/>
          <a:p>
            <a:endParaRPr lang="fr-BE" dirty="0"/>
          </a:p>
        </p:txBody>
      </p:sp>
      <p:sp>
        <p:nvSpPr>
          <p:cNvPr id="10" name="Espace réservé de la date 9">
            <a:extLst>
              <a:ext uri="{FF2B5EF4-FFF2-40B4-BE49-F238E27FC236}">
                <a16:creationId xmlns:a16="http://schemas.microsoft.com/office/drawing/2014/main" id="{478D2809-B928-427A-90F2-EF7D1B0C601D}"/>
              </a:ext>
            </a:extLst>
          </p:cNvPr>
          <p:cNvSpPr>
            <a:spLocks noGrp="1"/>
          </p:cNvSpPr>
          <p:nvPr>
            <p:ph type="dt" sz="half" idx="15"/>
          </p:nvPr>
        </p:nvSpPr>
        <p:spPr/>
        <p:txBody>
          <a:bodyPr/>
          <a:lstStyle/>
          <a:p>
            <a:fld id="{8C4FAA9A-AEEA-47E9-9EB5-1C73136431B8}" type="datetimeFigureOut">
              <a:rPr lang="fr-BE" smtClean="0"/>
              <a:pPr/>
              <a:t>30-09-19</a:t>
            </a:fld>
            <a:endParaRPr lang="fr-BE"/>
          </a:p>
        </p:txBody>
      </p:sp>
      <p:sp>
        <p:nvSpPr>
          <p:cNvPr id="12" name="Espace réservé du pied de page 11">
            <a:extLst>
              <a:ext uri="{FF2B5EF4-FFF2-40B4-BE49-F238E27FC236}">
                <a16:creationId xmlns:a16="http://schemas.microsoft.com/office/drawing/2014/main" id="{174AD797-383E-4C17-9300-819542A2C069}"/>
              </a:ext>
            </a:extLst>
          </p:cNvPr>
          <p:cNvSpPr>
            <a:spLocks noGrp="1"/>
          </p:cNvSpPr>
          <p:nvPr>
            <p:ph type="ftr" sz="quarter" idx="16"/>
          </p:nvPr>
        </p:nvSpPr>
        <p:spPr/>
        <p:txBody>
          <a:bodyPr/>
          <a:lstStyle/>
          <a:p>
            <a:endParaRPr lang="fr-BE" dirty="0"/>
          </a:p>
        </p:txBody>
      </p:sp>
      <p:sp>
        <p:nvSpPr>
          <p:cNvPr id="13" name="Espace réservé du numéro de diapositive 12">
            <a:extLst>
              <a:ext uri="{FF2B5EF4-FFF2-40B4-BE49-F238E27FC236}">
                <a16:creationId xmlns:a16="http://schemas.microsoft.com/office/drawing/2014/main" id="{AC13236C-7B8A-4597-AAC1-B188215CDBEB}"/>
              </a:ext>
            </a:extLst>
          </p:cNvPr>
          <p:cNvSpPr>
            <a:spLocks noGrp="1"/>
          </p:cNvSpPr>
          <p:nvPr>
            <p:ph type="sldNum" sz="quarter" idx="17"/>
          </p:nvPr>
        </p:nvSpPr>
        <p:spPr/>
        <p:txBody>
          <a:bodyPr/>
          <a:lstStyle/>
          <a:p>
            <a:fld id="{15C60BAE-3C51-4532-BB94-5008C5FD459C}" type="slidenum">
              <a:rPr lang="fr-BE" smtClean="0"/>
              <a:pPr/>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467544" y="2060849"/>
            <a:ext cx="8280920" cy="576063"/>
          </a:xfrm>
        </p:spPr>
        <p:txBody>
          <a:bodyPr>
            <a:normAutofit/>
          </a:bodyPr>
          <a:lstStyle>
            <a:lvl1pPr marL="0" indent="0">
              <a:buNone/>
              <a:defRPr sz="2400">
                <a:solidFill>
                  <a:srgbClr val="741B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Cliquez pour modifier les styles du texte du masque</a:t>
            </a:r>
          </a:p>
          <a:p>
            <a:pPr lvl="0"/>
            <a:endParaRPr lang="fr-FR" dirty="0"/>
          </a:p>
          <a:p>
            <a:pPr lvl="0"/>
            <a:endParaRPr lang="fr-FR" dirty="0"/>
          </a:p>
        </p:txBody>
      </p:sp>
      <p:sp>
        <p:nvSpPr>
          <p:cNvPr id="2" name="Titre 1"/>
          <p:cNvSpPr>
            <a:spLocks noGrp="1"/>
          </p:cNvSpPr>
          <p:nvPr>
            <p:ph type="title"/>
          </p:nvPr>
        </p:nvSpPr>
        <p:spPr>
          <a:xfrm>
            <a:off x="395536" y="1549870"/>
            <a:ext cx="8208912" cy="369962"/>
          </a:xfrm>
          <a:prstGeom prst="rect">
            <a:avLst/>
          </a:prstGeom>
        </p:spPr>
        <p:txBody>
          <a:bodyPr anchor="b"/>
          <a:lstStyle>
            <a:lvl1pPr algn="l">
              <a:defRPr sz="2800" b="1">
                <a:solidFill>
                  <a:srgbClr val="741B26"/>
                </a:solidFill>
              </a:defRPr>
            </a:lvl1pPr>
          </a:lstStyle>
          <a:p>
            <a:r>
              <a:rPr lang="fr-FR" dirty="0"/>
              <a:t>Cliquez pour modifier le style du titre</a:t>
            </a:r>
            <a:endParaRPr lang="fr-BE" dirty="0"/>
          </a:p>
        </p:txBody>
      </p:sp>
      <p:sp>
        <p:nvSpPr>
          <p:cNvPr id="3" name="Espace réservé du contenu 2"/>
          <p:cNvSpPr>
            <a:spLocks noGrp="1"/>
          </p:cNvSpPr>
          <p:nvPr>
            <p:ph idx="1" hasCustomPrompt="1"/>
          </p:nvPr>
        </p:nvSpPr>
        <p:spPr>
          <a:xfrm>
            <a:off x="7308304" y="2780928"/>
            <a:ext cx="1440000" cy="144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Clic</a:t>
            </a:r>
            <a:endParaRPr lang="fr-BE" dirty="0"/>
          </a:p>
        </p:txBody>
      </p:sp>
      <p:sp>
        <p:nvSpPr>
          <p:cNvPr id="5" name="Espace réservé de la date 4"/>
          <p:cNvSpPr>
            <a:spLocks noGrp="1"/>
          </p:cNvSpPr>
          <p:nvPr>
            <p:ph type="dt" sz="half" idx="10"/>
          </p:nvPr>
        </p:nvSpPr>
        <p:spPr/>
        <p:txBody>
          <a:bodyPr/>
          <a:lstStyle/>
          <a:p>
            <a:fld id="{8C4FAA9A-AEEA-47E9-9EB5-1C73136431B8}" type="datetimeFigureOut">
              <a:rPr lang="fr-BE" smtClean="0"/>
              <a:pPr/>
              <a:t>30-09-19</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15C60BAE-3C51-4532-BB94-5008C5FD459C}" type="slidenum">
              <a:rPr lang="fr-BE" smtClean="0"/>
              <a:pPr/>
              <a:t>‹N°›</a:t>
            </a:fld>
            <a:endParaRPr lang="fr-BE"/>
          </a:p>
        </p:txBody>
      </p:sp>
      <p:sp>
        <p:nvSpPr>
          <p:cNvPr id="9" name="Espace réservé pour une image  8"/>
          <p:cNvSpPr>
            <a:spLocks noGrp="1"/>
          </p:cNvSpPr>
          <p:nvPr>
            <p:ph type="pic" sz="quarter" idx="13"/>
          </p:nvPr>
        </p:nvSpPr>
        <p:spPr>
          <a:xfrm>
            <a:off x="7308304" y="4797152"/>
            <a:ext cx="1440000" cy="1440000"/>
          </a:xfrm>
        </p:spPr>
        <p:txBody>
          <a:bodyPr/>
          <a:lstStyle/>
          <a:p>
            <a:endParaRPr lang="fr-BE"/>
          </a:p>
        </p:txBody>
      </p:sp>
      <p:sp>
        <p:nvSpPr>
          <p:cNvPr id="11" name="Espace réservé pour une image  10"/>
          <p:cNvSpPr>
            <a:spLocks noGrp="1"/>
          </p:cNvSpPr>
          <p:nvPr>
            <p:ph type="pic" sz="quarter" idx="14"/>
          </p:nvPr>
        </p:nvSpPr>
        <p:spPr>
          <a:xfrm>
            <a:off x="468313" y="2780928"/>
            <a:ext cx="2520000" cy="2520000"/>
          </a:xfrm>
        </p:spPr>
        <p:txBody>
          <a:bodyPr/>
          <a:lstStyle/>
          <a:p>
            <a:endParaRPr lang="fr-BE" dirty="0"/>
          </a:p>
        </p:txBody>
      </p:sp>
      <p:sp>
        <p:nvSpPr>
          <p:cNvPr id="10" name="Espace réservé pour une image  10"/>
          <p:cNvSpPr>
            <a:spLocks noGrp="1"/>
          </p:cNvSpPr>
          <p:nvPr>
            <p:ph type="pic" sz="quarter" idx="15"/>
          </p:nvPr>
        </p:nvSpPr>
        <p:spPr>
          <a:xfrm>
            <a:off x="3275856" y="2780928"/>
            <a:ext cx="2520000" cy="2520000"/>
          </a:xfrm>
        </p:spPr>
        <p:txBody>
          <a:bodyPr/>
          <a:lstStyle/>
          <a:p>
            <a:endParaRPr lang="fr-BE"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fr-FR"/>
              <a:t>Cliquez pour modifier le style du titre</a:t>
            </a:r>
            <a:endParaRPr lang="fr-BE"/>
          </a:p>
        </p:txBody>
      </p:sp>
      <p:sp>
        <p:nvSpPr>
          <p:cNvPr id="3" name="Espace réservé pour une image  2"/>
          <p:cNvSpPr>
            <a:spLocks noGrp="1"/>
          </p:cNvSpPr>
          <p:nvPr>
            <p:ph type="pic" idx="1"/>
          </p:nvPr>
        </p:nvSpPr>
        <p:spPr>
          <a:xfrm>
            <a:off x="1792288" y="1916832"/>
            <a:ext cx="5486400" cy="281074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8C4FAA9A-AEEA-47E9-9EB5-1C73136431B8}" type="datetimeFigureOut">
              <a:rPr lang="fr-BE" smtClean="0"/>
              <a:pPr/>
              <a:t>30-09-19</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15C60BAE-3C51-4532-BB94-5008C5FD459C}" type="slidenum">
              <a:rPr lang="fr-BE" smtClean="0"/>
              <a:pPr/>
              <a:t>‹N°›</a:t>
            </a:fld>
            <a:endParaRPr lang="fr-B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395536" y="1340768"/>
            <a:ext cx="8229600" cy="1143000"/>
          </a:xfrm>
          <a:prstGeom prst="rect">
            <a:avLst/>
          </a:prstGeom>
        </p:spPr>
        <p:txBody>
          <a:bodyPr/>
          <a:lstStyle/>
          <a:p>
            <a:r>
              <a:rPr lang="fr-FR" dirty="0"/>
              <a:t>Cliquez pour modifier le style du titre</a:t>
            </a:r>
            <a:endParaRPr lang="fr-BE" dirty="0"/>
          </a:p>
        </p:txBody>
      </p:sp>
      <p:sp>
        <p:nvSpPr>
          <p:cNvPr id="3" name="Espace réservé du texte vertical 2"/>
          <p:cNvSpPr>
            <a:spLocks noGrp="1"/>
          </p:cNvSpPr>
          <p:nvPr>
            <p:ph type="body" orient="vert" idx="1"/>
          </p:nvPr>
        </p:nvSpPr>
        <p:spPr>
          <a:xfrm>
            <a:off x="457200" y="2420888"/>
            <a:ext cx="8229600" cy="3705275"/>
          </a:xfrm>
        </p:spPr>
        <p:txBody>
          <a:bodyPr vert="eaVe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p:cNvSpPr>
            <a:spLocks noGrp="1"/>
          </p:cNvSpPr>
          <p:nvPr>
            <p:ph type="dt" sz="half" idx="10"/>
          </p:nvPr>
        </p:nvSpPr>
        <p:spPr/>
        <p:txBody>
          <a:bodyPr/>
          <a:lstStyle/>
          <a:p>
            <a:fld id="{8C4FAA9A-AEEA-47E9-9EB5-1C73136431B8}" type="datetimeFigureOut">
              <a:rPr lang="fr-BE" smtClean="0"/>
              <a:pPr/>
              <a:t>30-09-19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15C60BAE-3C51-4532-BB94-5008C5FD459C}" type="slidenum">
              <a:rPr lang="fr-BE" smtClean="0"/>
              <a:pPr/>
              <a:t>‹N°›</a:t>
            </a:fld>
            <a:endParaRPr lang="fr-B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1988840"/>
            <a:ext cx="2191072" cy="4137323"/>
          </a:xfrm>
          <a:prstGeom prst="rect">
            <a:avLst/>
          </a:prstGeom>
        </p:spPr>
        <p:txBody>
          <a:bodyPr vert="eaVert"/>
          <a:lstStyle/>
          <a:p>
            <a:r>
              <a:rPr lang="fr-FR"/>
              <a:t>Cliquez pour modifier le style du titre</a:t>
            </a:r>
            <a:endParaRPr lang="fr-BE"/>
          </a:p>
        </p:txBody>
      </p:sp>
      <p:sp>
        <p:nvSpPr>
          <p:cNvPr id="3" name="Espace réservé du texte vertical 2"/>
          <p:cNvSpPr>
            <a:spLocks noGrp="1"/>
          </p:cNvSpPr>
          <p:nvPr>
            <p:ph type="body" orient="vert" idx="1"/>
          </p:nvPr>
        </p:nvSpPr>
        <p:spPr>
          <a:xfrm>
            <a:off x="323528" y="1988840"/>
            <a:ext cx="6153472" cy="4340019"/>
          </a:xfrm>
        </p:spPr>
        <p:txBody>
          <a:bodyPr vert="eaVe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p:cNvSpPr>
            <a:spLocks noGrp="1"/>
          </p:cNvSpPr>
          <p:nvPr>
            <p:ph type="dt" sz="half" idx="10"/>
          </p:nvPr>
        </p:nvSpPr>
        <p:spPr/>
        <p:txBody>
          <a:bodyPr/>
          <a:lstStyle/>
          <a:p>
            <a:fld id="{8C4FAA9A-AEEA-47E9-9EB5-1C73136431B8}" type="datetimeFigureOut">
              <a:rPr lang="fr-BE" smtClean="0"/>
              <a:pPr/>
              <a:t>30-09-19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15C60BAE-3C51-4532-BB94-5008C5FD459C}" type="slidenum">
              <a:rPr lang="fr-BE" smtClean="0"/>
              <a:pPr/>
              <a:t>‹N°›</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apositive de 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124201" y="2178900"/>
            <a:ext cx="2887960" cy="3917850"/>
          </a:xfrm>
          <a:solidFill>
            <a:srgbClr val="05AEAF"/>
          </a:solidFill>
        </p:spPr>
        <p:txBody>
          <a:bodyPr tIns="180000" bIns="108000">
            <a:normAutofit/>
          </a:bodyPr>
          <a:lstStyle>
            <a:lvl1pPr marL="0" indent="0" algn="ctr">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p>
        </p:txBody>
      </p:sp>
      <p:sp>
        <p:nvSpPr>
          <p:cNvPr id="4" name="Espace réservé de la date 3"/>
          <p:cNvSpPr>
            <a:spLocks noGrp="1"/>
          </p:cNvSpPr>
          <p:nvPr>
            <p:ph type="dt" sz="half" idx="10"/>
          </p:nvPr>
        </p:nvSpPr>
        <p:spPr/>
        <p:txBody>
          <a:bodyPr/>
          <a:lstStyle/>
          <a:p>
            <a:fld id="{8C4FAA9A-AEEA-47E9-9EB5-1C73136431B8}" type="datetimeFigureOut">
              <a:rPr lang="fr-BE" smtClean="0"/>
              <a:pPr/>
              <a:t>30-09-19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15C60BAE-3C51-4532-BB94-5008C5FD459C}" type="slidenum">
              <a:rPr lang="fr-BE" smtClean="0"/>
              <a:pPr/>
              <a:t>‹N°›</a:t>
            </a:fld>
            <a:endParaRPr lang="fr-BE"/>
          </a:p>
        </p:txBody>
      </p:sp>
      <p:sp>
        <p:nvSpPr>
          <p:cNvPr id="15" name="Espace réservé pour une image  10"/>
          <p:cNvSpPr>
            <a:spLocks noGrp="1"/>
          </p:cNvSpPr>
          <p:nvPr>
            <p:ph type="pic" sz="quarter" idx="17"/>
          </p:nvPr>
        </p:nvSpPr>
        <p:spPr>
          <a:xfrm>
            <a:off x="180000" y="2196000"/>
            <a:ext cx="1331640" cy="1296419"/>
          </a:xfrm>
        </p:spPr>
        <p:txBody>
          <a:bodyPr/>
          <a:lstStyle/>
          <a:p>
            <a:endParaRPr lang="fr-BE" dirty="0"/>
          </a:p>
        </p:txBody>
      </p:sp>
      <p:sp>
        <p:nvSpPr>
          <p:cNvPr id="16" name="Espace réservé pour une image  10"/>
          <p:cNvSpPr>
            <a:spLocks noGrp="1"/>
          </p:cNvSpPr>
          <p:nvPr>
            <p:ph type="pic" sz="quarter" idx="18"/>
          </p:nvPr>
        </p:nvSpPr>
        <p:spPr>
          <a:xfrm>
            <a:off x="1512000" y="3492000"/>
            <a:ext cx="1331640" cy="1296419"/>
          </a:xfrm>
        </p:spPr>
        <p:txBody>
          <a:bodyPr/>
          <a:lstStyle/>
          <a:p>
            <a:endParaRPr lang="fr-BE" dirty="0"/>
          </a:p>
        </p:txBody>
      </p:sp>
      <p:sp>
        <p:nvSpPr>
          <p:cNvPr id="17" name="Espace réservé pour une image  10"/>
          <p:cNvSpPr>
            <a:spLocks noGrp="1"/>
          </p:cNvSpPr>
          <p:nvPr>
            <p:ph type="pic" sz="quarter" idx="19"/>
          </p:nvPr>
        </p:nvSpPr>
        <p:spPr>
          <a:xfrm>
            <a:off x="180000" y="4813878"/>
            <a:ext cx="1331640" cy="1296419"/>
          </a:xfrm>
        </p:spPr>
        <p:txBody>
          <a:bodyPr/>
          <a:lstStyle/>
          <a:p>
            <a:endParaRPr lang="fr-BE" dirty="0"/>
          </a:p>
        </p:txBody>
      </p:sp>
      <p:sp>
        <p:nvSpPr>
          <p:cNvPr id="18" name="Espace réservé pour une image  10"/>
          <p:cNvSpPr>
            <a:spLocks noGrp="1"/>
          </p:cNvSpPr>
          <p:nvPr>
            <p:ph type="pic" sz="quarter" idx="20"/>
          </p:nvPr>
        </p:nvSpPr>
        <p:spPr>
          <a:xfrm>
            <a:off x="7632000" y="2196000"/>
            <a:ext cx="1331640" cy="1296419"/>
          </a:xfrm>
        </p:spPr>
        <p:txBody>
          <a:bodyPr/>
          <a:lstStyle/>
          <a:p>
            <a:endParaRPr lang="fr-BE" dirty="0"/>
          </a:p>
        </p:txBody>
      </p:sp>
      <p:sp>
        <p:nvSpPr>
          <p:cNvPr id="19" name="Espace réservé pour une image  10"/>
          <p:cNvSpPr>
            <a:spLocks noGrp="1"/>
          </p:cNvSpPr>
          <p:nvPr>
            <p:ph type="pic" sz="quarter" idx="21"/>
          </p:nvPr>
        </p:nvSpPr>
        <p:spPr>
          <a:xfrm>
            <a:off x="6300000" y="3492000"/>
            <a:ext cx="1331640" cy="1296419"/>
          </a:xfrm>
        </p:spPr>
        <p:txBody>
          <a:bodyPr/>
          <a:lstStyle/>
          <a:p>
            <a:endParaRPr lang="fr-BE" dirty="0"/>
          </a:p>
        </p:txBody>
      </p:sp>
      <p:sp>
        <p:nvSpPr>
          <p:cNvPr id="20" name="Espace réservé pour une image  10"/>
          <p:cNvSpPr>
            <a:spLocks noGrp="1"/>
          </p:cNvSpPr>
          <p:nvPr>
            <p:ph type="pic" sz="quarter" idx="22"/>
          </p:nvPr>
        </p:nvSpPr>
        <p:spPr>
          <a:xfrm>
            <a:off x="7632000" y="4788000"/>
            <a:ext cx="1331640" cy="1296419"/>
          </a:xfrm>
        </p:spPr>
        <p:txBody>
          <a:bodyPr/>
          <a:lstStyle/>
          <a:p>
            <a:endParaRPr lang="fr-BE" dirty="0"/>
          </a:p>
        </p:txBody>
      </p:sp>
      <p:sp>
        <p:nvSpPr>
          <p:cNvPr id="21" name="Espace réservé pour une image  10"/>
          <p:cNvSpPr>
            <a:spLocks noGrp="1"/>
          </p:cNvSpPr>
          <p:nvPr>
            <p:ph type="pic" sz="quarter" idx="23"/>
          </p:nvPr>
        </p:nvSpPr>
        <p:spPr>
          <a:xfrm>
            <a:off x="1512000" y="2196000"/>
            <a:ext cx="1331640" cy="1296419"/>
          </a:xfrm>
        </p:spPr>
        <p:txBody>
          <a:bodyPr/>
          <a:lstStyle/>
          <a:p>
            <a:endParaRPr lang="fr-BE" dirty="0"/>
          </a:p>
        </p:txBody>
      </p:sp>
      <p:sp>
        <p:nvSpPr>
          <p:cNvPr id="23" name="Espace réservé pour une image  10"/>
          <p:cNvSpPr>
            <a:spLocks noGrp="1"/>
          </p:cNvSpPr>
          <p:nvPr>
            <p:ph type="pic" sz="quarter" idx="24"/>
          </p:nvPr>
        </p:nvSpPr>
        <p:spPr>
          <a:xfrm>
            <a:off x="180000" y="3492000"/>
            <a:ext cx="1331640" cy="1296419"/>
          </a:xfrm>
        </p:spPr>
        <p:txBody>
          <a:bodyPr/>
          <a:lstStyle/>
          <a:p>
            <a:endParaRPr lang="fr-BE" dirty="0"/>
          </a:p>
        </p:txBody>
      </p:sp>
      <p:sp>
        <p:nvSpPr>
          <p:cNvPr id="24" name="Espace réservé pour une image  10"/>
          <p:cNvSpPr>
            <a:spLocks noGrp="1"/>
          </p:cNvSpPr>
          <p:nvPr>
            <p:ph type="pic" sz="quarter" idx="25"/>
          </p:nvPr>
        </p:nvSpPr>
        <p:spPr>
          <a:xfrm>
            <a:off x="1529252" y="4813878"/>
            <a:ext cx="1331640" cy="1296419"/>
          </a:xfrm>
        </p:spPr>
        <p:txBody>
          <a:bodyPr/>
          <a:lstStyle/>
          <a:p>
            <a:endParaRPr lang="fr-BE" dirty="0"/>
          </a:p>
        </p:txBody>
      </p:sp>
      <p:sp>
        <p:nvSpPr>
          <p:cNvPr id="25" name="Espace réservé pour une image  10"/>
          <p:cNvSpPr>
            <a:spLocks noGrp="1"/>
          </p:cNvSpPr>
          <p:nvPr>
            <p:ph type="pic" sz="quarter" idx="26"/>
          </p:nvPr>
        </p:nvSpPr>
        <p:spPr>
          <a:xfrm>
            <a:off x="6300000" y="2196000"/>
            <a:ext cx="1331640" cy="1296419"/>
          </a:xfrm>
        </p:spPr>
        <p:txBody>
          <a:bodyPr/>
          <a:lstStyle/>
          <a:p>
            <a:endParaRPr lang="fr-BE" dirty="0"/>
          </a:p>
        </p:txBody>
      </p:sp>
      <p:sp>
        <p:nvSpPr>
          <p:cNvPr id="26" name="Espace réservé pour une image  10"/>
          <p:cNvSpPr>
            <a:spLocks noGrp="1"/>
          </p:cNvSpPr>
          <p:nvPr>
            <p:ph type="pic" sz="quarter" idx="27"/>
          </p:nvPr>
        </p:nvSpPr>
        <p:spPr>
          <a:xfrm>
            <a:off x="7632000" y="3492000"/>
            <a:ext cx="1331640" cy="1296419"/>
          </a:xfrm>
        </p:spPr>
        <p:txBody>
          <a:bodyPr/>
          <a:lstStyle/>
          <a:p>
            <a:endParaRPr lang="fr-BE" dirty="0"/>
          </a:p>
        </p:txBody>
      </p:sp>
      <p:sp>
        <p:nvSpPr>
          <p:cNvPr id="27" name="Espace réservé pour une image  10"/>
          <p:cNvSpPr>
            <a:spLocks noGrp="1"/>
          </p:cNvSpPr>
          <p:nvPr>
            <p:ph type="pic" sz="quarter" idx="28"/>
          </p:nvPr>
        </p:nvSpPr>
        <p:spPr>
          <a:xfrm>
            <a:off x="6300000" y="4788000"/>
            <a:ext cx="1331640" cy="1296419"/>
          </a:xfrm>
        </p:spPr>
        <p:txBody>
          <a:bodyPr/>
          <a:lstStyle/>
          <a:p>
            <a:endParaRPr lang="fr-BE" dirty="0"/>
          </a:p>
        </p:txBody>
      </p:sp>
      <p:sp>
        <p:nvSpPr>
          <p:cNvPr id="22" name="Espace réservé du texte 30"/>
          <p:cNvSpPr>
            <a:spLocks noGrp="1"/>
          </p:cNvSpPr>
          <p:nvPr>
            <p:ph type="body" sz="quarter" idx="30"/>
          </p:nvPr>
        </p:nvSpPr>
        <p:spPr>
          <a:xfrm>
            <a:off x="369165" y="1361119"/>
            <a:ext cx="8424862" cy="431800"/>
          </a:xfrm>
        </p:spPr>
        <p:txBody>
          <a:bodyPr/>
          <a:lstStyle>
            <a:lvl1pPr marL="0" indent="0">
              <a:buNone/>
              <a:defRPr sz="2800" b="1">
                <a:solidFill>
                  <a:srgbClr val="741B26"/>
                </a:solidFill>
              </a:defRPr>
            </a:lvl1pPr>
            <a:lvl2pPr>
              <a:buNone/>
              <a:defRPr/>
            </a:lvl2pPr>
            <a:lvl3pPr>
              <a:buNone/>
              <a:defRPr/>
            </a:lvl3pPr>
            <a:lvl4pPr>
              <a:buNone/>
              <a:defRPr/>
            </a:lvl4pPr>
            <a:lvl5pPr>
              <a:buNone/>
              <a:defRPr/>
            </a:lvl5pPr>
          </a:lstStyle>
          <a:p>
            <a:pPr lvl="0"/>
            <a:r>
              <a:rPr lang="fr-FR" dirty="0"/>
              <a:t>Cliquez pour modifier </a:t>
            </a:r>
          </a:p>
        </p:txBody>
      </p:sp>
    </p:spTree>
    <p:extLst>
      <p:ext uri="{BB962C8B-B14F-4D97-AF65-F5344CB8AC3E}">
        <p14:creationId xmlns:p14="http://schemas.microsoft.com/office/powerpoint/2010/main" val="104204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6001508" y="2201349"/>
            <a:ext cx="2823628" cy="3865070"/>
          </a:xfrm>
          <a:solidFill>
            <a:srgbClr val="05AEAF"/>
          </a:solidFill>
        </p:spPr>
        <p:txBody>
          <a:bodyPr tIns="720000" bIns="108000">
            <a:normAutofit/>
          </a:bodyPr>
          <a:lstStyle>
            <a:lvl1pPr marL="0" indent="0" algn="ctr">
              <a:buNone/>
              <a:defRPr sz="2400"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p>
          <a:p>
            <a:endParaRPr lang="fr-BE" dirty="0"/>
          </a:p>
        </p:txBody>
      </p:sp>
      <p:sp>
        <p:nvSpPr>
          <p:cNvPr id="15" name="Espace réservé pour une image  10"/>
          <p:cNvSpPr>
            <a:spLocks noGrp="1"/>
          </p:cNvSpPr>
          <p:nvPr>
            <p:ph type="pic" sz="quarter" idx="17"/>
          </p:nvPr>
        </p:nvSpPr>
        <p:spPr>
          <a:xfrm>
            <a:off x="2862000" y="2178000"/>
            <a:ext cx="1331640" cy="1296419"/>
          </a:xfrm>
        </p:spPr>
        <p:txBody>
          <a:bodyPr/>
          <a:lstStyle/>
          <a:p>
            <a:endParaRPr lang="fr-BE" dirty="0"/>
          </a:p>
        </p:txBody>
      </p:sp>
      <p:sp>
        <p:nvSpPr>
          <p:cNvPr id="16" name="Espace réservé pour une image  10"/>
          <p:cNvSpPr>
            <a:spLocks noGrp="1"/>
          </p:cNvSpPr>
          <p:nvPr>
            <p:ph type="pic" sz="quarter" idx="18"/>
          </p:nvPr>
        </p:nvSpPr>
        <p:spPr>
          <a:xfrm>
            <a:off x="4194000" y="3474000"/>
            <a:ext cx="1331640" cy="1296419"/>
          </a:xfrm>
        </p:spPr>
        <p:txBody>
          <a:bodyPr/>
          <a:lstStyle/>
          <a:p>
            <a:endParaRPr lang="fr-BE" dirty="0"/>
          </a:p>
        </p:txBody>
      </p:sp>
      <p:sp>
        <p:nvSpPr>
          <p:cNvPr id="17" name="Espace réservé pour une image  10"/>
          <p:cNvSpPr>
            <a:spLocks noGrp="1"/>
          </p:cNvSpPr>
          <p:nvPr>
            <p:ph type="pic" sz="quarter" idx="19"/>
          </p:nvPr>
        </p:nvSpPr>
        <p:spPr>
          <a:xfrm>
            <a:off x="2862000" y="4770000"/>
            <a:ext cx="1331640" cy="1302404"/>
          </a:xfrm>
        </p:spPr>
        <p:txBody>
          <a:bodyPr/>
          <a:lstStyle/>
          <a:p>
            <a:endParaRPr lang="fr-BE" dirty="0"/>
          </a:p>
        </p:txBody>
      </p:sp>
      <p:sp>
        <p:nvSpPr>
          <p:cNvPr id="18" name="Espace réservé pour une image  10"/>
          <p:cNvSpPr>
            <a:spLocks noGrp="1"/>
          </p:cNvSpPr>
          <p:nvPr>
            <p:ph type="pic" sz="quarter" idx="20"/>
          </p:nvPr>
        </p:nvSpPr>
        <p:spPr>
          <a:xfrm>
            <a:off x="198000" y="2178000"/>
            <a:ext cx="1331640" cy="1296419"/>
          </a:xfrm>
        </p:spPr>
        <p:txBody>
          <a:bodyPr/>
          <a:lstStyle/>
          <a:p>
            <a:endParaRPr lang="fr-BE" dirty="0"/>
          </a:p>
        </p:txBody>
      </p:sp>
      <p:sp>
        <p:nvSpPr>
          <p:cNvPr id="19" name="Espace réservé pour une image  10"/>
          <p:cNvSpPr>
            <a:spLocks noGrp="1"/>
          </p:cNvSpPr>
          <p:nvPr>
            <p:ph type="pic" sz="quarter" idx="21"/>
          </p:nvPr>
        </p:nvSpPr>
        <p:spPr>
          <a:xfrm>
            <a:off x="1530000" y="3474000"/>
            <a:ext cx="1331640" cy="1296419"/>
          </a:xfrm>
        </p:spPr>
        <p:txBody>
          <a:bodyPr/>
          <a:lstStyle/>
          <a:p>
            <a:endParaRPr lang="fr-BE" dirty="0"/>
          </a:p>
        </p:txBody>
      </p:sp>
      <p:sp>
        <p:nvSpPr>
          <p:cNvPr id="20" name="Espace réservé pour une image  10"/>
          <p:cNvSpPr>
            <a:spLocks noGrp="1"/>
          </p:cNvSpPr>
          <p:nvPr>
            <p:ph type="pic" sz="quarter" idx="22"/>
          </p:nvPr>
        </p:nvSpPr>
        <p:spPr>
          <a:xfrm>
            <a:off x="198000" y="4770000"/>
            <a:ext cx="1331640" cy="1296419"/>
          </a:xfrm>
        </p:spPr>
        <p:txBody>
          <a:bodyPr/>
          <a:lstStyle/>
          <a:p>
            <a:endParaRPr lang="fr-BE" dirty="0"/>
          </a:p>
        </p:txBody>
      </p:sp>
      <p:sp>
        <p:nvSpPr>
          <p:cNvPr id="21" name="Espace réservé pour une image  10"/>
          <p:cNvSpPr>
            <a:spLocks noGrp="1"/>
          </p:cNvSpPr>
          <p:nvPr>
            <p:ph type="pic" sz="quarter" idx="23"/>
          </p:nvPr>
        </p:nvSpPr>
        <p:spPr>
          <a:xfrm>
            <a:off x="1530000" y="2178000"/>
            <a:ext cx="1331640" cy="1296419"/>
          </a:xfrm>
        </p:spPr>
        <p:txBody>
          <a:bodyPr/>
          <a:lstStyle/>
          <a:p>
            <a:endParaRPr lang="fr-BE" dirty="0"/>
          </a:p>
        </p:txBody>
      </p:sp>
      <p:sp>
        <p:nvSpPr>
          <p:cNvPr id="22" name="Espace réservé pour une image  10"/>
          <p:cNvSpPr>
            <a:spLocks noGrp="1"/>
          </p:cNvSpPr>
          <p:nvPr>
            <p:ph type="pic" sz="quarter" idx="24"/>
          </p:nvPr>
        </p:nvSpPr>
        <p:spPr>
          <a:xfrm>
            <a:off x="4194000" y="2178000"/>
            <a:ext cx="1331640" cy="1296419"/>
          </a:xfrm>
        </p:spPr>
        <p:txBody>
          <a:bodyPr/>
          <a:lstStyle/>
          <a:p>
            <a:endParaRPr lang="fr-BE" dirty="0"/>
          </a:p>
        </p:txBody>
      </p:sp>
      <p:sp>
        <p:nvSpPr>
          <p:cNvPr id="23" name="Espace réservé pour une image  10"/>
          <p:cNvSpPr>
            <a:spLocks noGrp="1"/>
          </p:cNvSpPr>
          <p:nvPr>
            <p:ph type="pic" sz="quarter" idx="25"/>
          </p:nvPr>
        </p:nvSpPr>
        <p:spPr>
          <a:xfrm>
            <a:off x="198000" y="3474000"/>
            <a:ext cx="1331640" cy="1296419"/>
          </a:xfrm>
        </p:spPr>
        <p:txBody>
          <a:bodyPr/>
          <a:lstStyle/>
          <a:p>
            <a:endParaRPr lang="fr-BE" dirty="0"/>
          </a:p>
        </p:txBody>
      </p:sp>
      <p:sp>
        <p:nvSpPr>
          <p:cNvPr id="24" name="Espace réservé pour une image  10"/>
          <p:cNvSpPr>
            <a:spLocks noGrp="1"/>
          </p:cNvSpPr>
          <p:nvPr>
            <p:ph type="pic" sz="quarter" idx="26"/>
          </p:nvPr>
        </p:nvSpPr>
        <p:spPr>
          <a:xfrm>
            <a:off x="2862000" y="3474000"/>
            <a:ext cx="1331640" cy="1296419"/>
          </a:xfrm>
        </p:spPr>
        <p:txBody>
          <a:bodyPr/>
          <a:lstStyle/>
          <a:p>
            <a:endParaRPr lang="fr-BE" dirty="0"/>
          </a:p>
        </p:txBody>
      </p:sp>
      <p:sp>
        <p:nvSpPr>
          <p:cNvPr id="25" name="Espace réservé pour une image  10"/>
          <p:cNvSpPr>
            <a:spLocks noGrp="1"/>
          </p:cNvSpPr>
          <p:nvPr>
            <p:ph type="pic" sz="quarter" idx="27"/>
          </p:nvPr>
        </p:nvSpPr>
        <p:spPr>
          <a:xfrm>
            <a:off x="4194000" y="4770000"/>
            <a:ext cx="1331640" cy="1296419"/>
          </a:xfrm>
        </p:spPr>
        <p:txBody>
          <a:bodyPr/>
          <a:lstStyle/>
          <a:p>
            <a:endParaRPr lang="fr-BE" dirty="0"/>
          </a:p>
        </p:txBody>
      </p:sp>
      <p:sp>
        <p:nvSpPr>
          <p:cNvPr id="26" name="Espace réservé pour une image  10"/>
          <p:cNvSpPr>
            <a:spLocks noGrp="1"/>
          </p:cNvSpPr>
          <p:nvPr>
            <p:ph type="pic" sz="quarter" idx="28"/>
          </p:nvPr>
        </p:nvSpPr>
        <p:spPr>
          <a:xfrm>
            <a:off x="1530000" y="4770000"/>
            <a:ext cx="1331640" cy="1296419"/>
          </a:xfrm>
        </p:spPr>
        <p:txBody>
          <a:bodyPr/>
          <a:lstStyle/>
          <a:p>
            <a:endParaRPr lang="fr-BE" dirty="0"/>
          </a:p>
        </p:txBody>
      </p:sp>
      <p:sp>
        <p:nvSpPr>
          <p:cNvPr id="28" name="Espace réservé du texte 27"/>
          <p:cNvSpPr>
            <a:spLocks noGrp="1"/>
          </p:cNvSpPr>
          <p:nvPr>
            <p:ph type="body" sz="quarter" idx="29" hasCustomPrompt="1"/>
          </p:nvPr>
        </p:nvSpPr>
        <p:spPr>
          <a:xfrm>
            <a:off x="179388" y="1412875"/>
            <a:ext cx="8640762" cy="431800"/>
          </a:xfrm>
        </p:spPr>
        <p:txBody>
          <a:bodyPr/>
          <a:lstStyle>
            <a:lvl1pPr marL="0" indent="0">
              <a:buNone/>
              <a:defRPr sz="2800" b="1">
                <a:solidFill>
                  <a:srgbClr val="741B26"/>
                </a:solidFill>
              </a:defRPr>
            </a:lvl1pPr>
            <a:lvl2pPr marL="457200" indent="0">
              <a:buNone/>
              <a:defRPr/>
            </a:lvl2pPr>
            <a:lvl3pPr marL="914400" indent="0">
              <a:buNone/>
              <a:defRPr/>
            </a:lvl3pPr>
            <a:lvl4pPr marL="1371600" indent="0">
              <a:buNone/>
              <a:defRPr/>
            </a:lvl4pPr>
            <a:lvl5pPr marL="1828800" indent="0">
              <a:buNone/>
              <a:defRPr/>
            </a:lvl5pPr>
          </a:lstStyle>
          <a:p>
            <a:pPr lvl="0"/>
            <a:r>
              <a:rPr lang="fr-FR" dirty="0"/>
              <a:t>Cliquez pour modifier </a:t>
            </a:r>
          </a:p>
        </p:txBody>
      </p:sp>
    </p:spTree>
    <p:extLst>
      <p:ext uri="{BB962C8B-B14F-4D97-AF65-F5344CB8AC3E}">
        <p14:creationId xmlns:p14="http://schemas.microsoft.com/office/powerpoint/2010/main" val="3830330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67544" y="1343768"/>
            <a:ext cx="8229600" cy="436910"/>
          </a:xfrm>
          <a:prstGeom prst="rect">
            <a:avLst/>
          </a:prstGeom>
        </p:spPr>
        <p:txBody>
          <a:bodyPr/>
          <a:lstStyle>
            <a:lvl1pPr algn="l">
              <a:defRPr sz="2800" b="1">
                <a:solidFill>
                  <a:srgbClr val="741B26"/>
                </a:solidFill>
                <a:latin typeface="+mn-lt"/>
              </a:defRPr>
            </a:lvl1pPr>
          </a:lstStyle>
          <a:p>
            <a:r>
              <a:rPr lang="fr-FR" dirty="0"/>
              <a:t>Cliquez pour modifier le style du titre</a:t>
            </a:r>
            <a:endParaRPr lang="fr-BE" dirty="0"/>
          </a:p>
        </p:txBody>
      </p:sp>
      <p:sp>
        <p:nvSpPr>
          <p:cNvPr id="3" name="Espace réservé du contenu 2"/>
          <p:cNvSpPr>
            <a:spLocks noGrp="1"/>
          </p:cNvSpPr>
          <p:nvPr>
            <p:ph idx="1"/>
          </p:nvPr>
        </p:nvSpPr>
        <p:spPr/>
        <p:txBody>
          <a:bodyPr/>
          <a:lstStyle>
            <a:lvl2pPr>
              <a:buNone/>
              <a:defRPr/>
            </a:lvl2pPr>
            <a:lvl3pPr>
              <a:buNone/>
              <a:defRPr/>
            </a:lvl3pPr>
            <a:lvl4pPr>
              <a:buNone/>
              <a:defRPr/>
            </a:lvl4pPr>
            <a:lvl5pPr>
              <a:buNone/>
              <a:defRPr/>
            </a:lvl5pPr>
          </a:lstStyle>
          <a:p>
            <a:pPr lvl="0"/>
            <a:r>
              <a:rPr lang="fr-FR" dirty="0"/>
              <a:t>Cliquez pour modifier les styles du texte du masque</a:t>
            </a:r>
          </a:p>
          <a:p>
            <a:pPr lvl="1"/>
            <a:endParaRPr lang="fr-FR" dirty="0"/>
          </a:p>
        </p:txBody>
      </p:sp>
      <p:sp>
        <p:nvSpPr>
          <p:cNvPr id="4" name="Espace réservé de la date 3"/>
          <p:cNvSpPr>
            <a:spLocks noGrp="1"/>
          </p:cNvSpPr>
          <p:nvPr>
            <p:ph type="dt" sz="half" idx="10"/>
          </p:nvPr>
        </p:nvSpPr>
        <p:spPr/>
        <p:txBody>
          <a:bodyPr/>
          <a:lstStyle/>
          <a:p>
            <a:fld id="{8C4FAA9A-AEEA-47E9-9EB5-1C73136431B8}" type="datetimeFigureOut">
              <a:rPr lang="fr-BE" smtClean="0"/>
              <a:pPr/>
              <a:t>30-09-19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15C60BAE-3C51-4532-BB94-5008C5FD459C}" type="slidenum">
              <a:rPr lang="fr-BE" smtClean="0"/>
              <a:pPr/>
              <a:t>‹N°›</a:t>
            </a:fld>
            <a:endParaRPr lang="fr-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fr-FR"/>
              <a:t>Cliquez pour modifier le style du titre</a:t>
            </a:r>
            <a:endParaRPr lang="fr-BE"/>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8C4FAA9A-AEEA-47E9-9EB5-1C73136431B8}" type="datetimeFigureOut">
              <a:rPr lang="fr-BE" smtClean="0"/>
              <a:pPr/>
              <a:t>30-09-19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15C60BAE-3C51-4532-BB94-5008C5FD459C}" type="slidenum">
              <a:rPr lang="fr-BE" smtClean="0"/>
              <a:pPr/>
              <a:t>‹N°›</a:t>
            </a:fld>
            <a:endParaRPr lang="fr-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1361020"/>
            <a:ext cx="8229600" cy="383920"/>
          </a:xfrm>
          <a:prstGeom prst="rect">
            <a:avLst/>
          </a:prstGeom>
        </p:spPr>
        <p:txBody>
          <a:bodyPr/>
          <a:lstStyle>
            <a:lvl1pPr algn="l">
              <a:defRPr sz="2800" b="1">
                <a:solidFill>
                  <a:srgbClr val="741B26"/>
                </a:solidFill>
              </a:defRPr>
            </a:lvl1pPr>
          </a:lstStyle>
          <a:p>
            <a:r>
              <a:rPr lang="fr-FR" dirty="0"/>
              <a:t>Cliquez pour modifier le style du titre</a:t>
            </a:r>
            <a:endParaRPr lang="fr-BE" dirty="0"/>
          </a:p>
        </p:txBody>
      </p:sp>
      <p:sp>
        <p:nvSpPr>
          <p:cNvPr id="3" name="Espace réservé du contenu 2"/>
          <p:cNvSpPr>
            <a:spLocks noGrp="1"/>
          </p:cNvSpPr>
          <p:nvPr>
            <p:ph sz="half" idx="1"/>
          </p:nvPr>
        </p:nvSpPr>
        <p:spPr>
          <a:xfrm>
            <a:off x="457200" y="2996952"/>
            <a:ext cx="4038600" cy="3103096"/>
          </a:xfrm>
        </p:spPr>
        <p:txBody>
          <a:bodyPr/>
          <a:lstStyle>
            <a:lvl1pPr>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u contenu 3"/>
          <p:cNvSpPr>
            <a:spLocks noGrp="1"/>
          </p:cNvSpPr>
          <p:nvPr>
            <p:ph sz="half" idx="2"/>
          </p:nvPr>
        </p:nvSpPr>
        <p:spPr>
          <a:xfrm>
            <a:off x="4648200" y="2996952"/>
            <a:ext cx="4038600" cy="3096344"/>
          </a:xfrm>
        </p:spPr>
        <p:txBody>
          <a:bodyPr/>
          <a:lstStyle>
            <a:lvl1pPr>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5" name="Espace réservé de la date 4"/>
          <p:cNvSpPr>
            <a:spLocks noGrp="1"/>
          </p:cNvSpPr>
          <p:nvPr>
            <p:ph type="dt" sz="half" idx="10"/>
          </p:nvPr>
        </p:nvSpPr>
        <p:spPr/>
        <p:txBody>
          <a:bodyPr/>
          <a:lstStyle/>
          <a:p>
            <a:fld id="{8C4FAA9A-AEEA-47E9-9EB5-1C73136431B8}" type="datetimeFigureOut">
              <a:rPr lang="fr-BE" smtClean="0"/>
              <a:pPr/>
              <a:t>30-09-19</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15C60BAE-3C51-4532-BB94-5008C5FD459C}" type="slidenum">
              <a:rPr lang="fr-BE" smtClean="0"/>
              <a:pPr/>
              <a:t>‹N°›</a:t>
            </a:fld>
            <a:endParaRPr lang="fr-BE"/>
          </a:p>
        </p:txBody>
      </p:sp>
      <p:sp>
        <p:nvSpPr>
          <p:cNvPr id="10" name="Espace réservé du texte 9"/>
          <p:cNvSpPr>
            <a:spLocks noGrp="1"/>
          </p:cNvSpPr>
          <p:nvPr>
            <p:ph type="body" sz="quarter" idx="13"/>
          </p:nvPr>
        </p:nvSpPr>
        <p:spPr>
          <a:xfrm>
            <a:off x="468313" y="2205038"/>
            <a:ext cx="8280400" cy="576262"/>
          </a:xfrm>
        </p:spPr>
        <p:txBody>
          <a:bodyPr/>
          <a:lstStyle>
            <a:lvl1pPr>
              <a:buNone/>
              <a:defRPr sz="2400">
                <a:solidFill>
                  <a:srgbClr val="741B26"/>
                </a:solidFill>
              </a:defRPr>
            </a:lvl1pPr>
            <a:lvl2pPr>
              <a:buNone/>
              <a:defRPr/>
            </a:lvl2pPr>
            <a:lvl3pPr>
              <a:buNone/>
              <a:defRPr/>
            </a:lvl3pPr>
            <a:lvl4pPr>
              <a:buNone/>
              <a:defRPr/>
            </a:lvl4pPr>
            <a:lvl5pPr>
              <a:buNone/>
              <a:defRPr/>
            </a:lvl5pPr>
          </a:lstStyle>
          <a:p>
            <a:pPr lvl="0"/>
            <a:r>
              <a:rPr lang="fr-FR" dirty="0"/>
              <a:t>Cliquez pour modifier les styles du texte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p:cNvSpPr>
            <a:spLocks noGrp="1"/>
          </p:cNvSpPr>
          <p:nvPr>
            <p:ph type="dt" sz="half" idx="10"/>
          </p:nvPr>
        </p:nvSpPr>
        <p:spPr/>
        <p:txBody>
          <a:bodyPr/>
          <a:lstStyle/>
          <a:p>
            <a:fld id="{8C4FAA9A-AEEA-47E9-9EB5-1C73136431B8}" type="datetimeFigureOut">
              <a:rPr lang="fr-BE" smtClean="0"/>
              <a:pPr/>
              <a:t>30-09-19</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15C60BAE-3C51-4532-BB94-5008C5FD459C}" type="slidenum">
              <a:rPr lang="fr-BE" smtClean="0"/>
              <a:pPr/>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57200" y="2200002"/>
            <a:ext cx="8229600" cy="580926"/>
          </a:xfrm>
          <a:prstGeom prst="rect">
            <a:avLst/>
          </a:prstGeom>
        </p:spPr>
        <p:txBody>
          <a:bodyPr/>
          <a:lstStyle/>
          <a:p>
            <a:r>
              <a:rPr lang="fr-FR" dirty="0"/>
              <a:t>Cliquez pour modifier le style du titre</a:t>
            </a:r>
            <a:endParaRPr lang="fr-BE" dirty="0"/>
          </a:p>
        </p:txBody>
      </p:sp>
      <p:sp>
        <p:nvSpPr>
          <p:cNvPr id="3" name="Espace réservé de la date 2"/>
          <p:cNvSpPr>
            <a:spLocks noGrp="1"/>
          </p:cNvSpPr>
          <p:nvPr>
            <p:ph type="dt" sz="half" idx="10"/>
          </p:nvPr>
        </p:nvSpPr>
        <p:spPr/>
        <p:txBody>
          <a:bodyPr/>
          <a:lstStyle/>
          <a:p>
            <a:fld id="{8C4FAA9A-AEEA-47E9-9EB5-1C73136431B8}" type="datetimeFigureOut">
              <a:rPr lang="fr-BE" smtClean="0"/>
              <a:pPr/>
              <a:t>30-09-19</a:t>
            </a:fld>
            <a:endParaRPr lang="fr-BE"/>
          </a:p>
        </p:txBody>
      </p:sp>
      <p:sp>
        <p:nvSpPr>
          <p:cNvPr id="4" name="Espace réservé du pied de page 3"/>
          <p:cNvSpPr>
            <a:spLocks noGrp="1"/>
          </p:cNvSpPr>
          <p:nvPr>
            <p:ph type="ftr" sz="quarter" idx="11"/>
          </p:nvPr>
        </p:nvSpPr>
        <p:spPr/>
        <p:txBody>
          <a:bodyPr/>
          <a:lstStyle/>
          <a:p>
            <a:endParaRPr lang="fr-BE"/>
          </a:p>
        </p:txBody>
      </p:sp>
      <p:sp>
        <p:nvSpPr>
          <p:cNvPr id="5" name="Espace réservé du numéro de diapositive 4"/>
          <p:cNvSpPr>
            <a:spLocks noGrp="1"/>
          </p:cNvSpPr>
          <p:nvPr>
            <p:ph type="sldNum" sz="quarter" idx="12"/>
          </p:nvPr>
        </p:nvSpPr>
        <p:spPr/>
        <p:txBody>
          <a:bodyPr/>
          <a:lstStyle/>
          <a:p>
            <a:fld id="{15C60BAE-3C51-4532-BB94-5008C5FD459C}" type="slidenum">
              <a:rPr lang="fr-BE" smtClean="0"/>
              <a:pPr/>
              <a:t>‹N°›</a:t>
            </a:fld>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8C4FAA9A-AEEA-47E9-9EB5-1C73136431B8}" type="datetimeFigureOut">
              <a:rPr lang="fr-BE" smtClean="0"/>
              <a:pPr/>
              <a:t>30-09-19</a:t>
            </a:fld>
            <a:endParaRPr lang="fr-BE"/>
          </a:p>
        </p:txBody>
      </p:sp>
      <p:sp>
        <p:nvSpPr>
          <p:cNvPr id="3" name="Espace réservé du pied de page 2"/>
          <p:cNvSpPr>
            <a:spLocks noGrp="1"/>
          </p:cNvSpPr>
          <p:nvPr>
            <p:ph type="ftr" sz="quarter" idx="11"/>
          </p:nvPr>
        </p:nvSpPr>
        <p:spPr/>
        <p:txBody>
          <a:bodyPr/>
          <a:lstStyle/>
          <a:p>
            <a:endParaRPr lang="fr-BE"/>
          </a:p>
        </p:txBody>
      </p:sp>
      <p:sp>
        <p:nvSpPr>
          <p:cNvPr id="4" name="Espace réservé du numéro de diapositive 3"/>
          <p:cNvSpPr>
            <a:spLocks noGrp="1"/>
          </p:cNvSpPr>
          <p:nvPr>
            <p:ph type="sldNum" sz="quarter" idx="12"/>
          </p:nvPr>
        </p:nvSpPr>
        <p:spPr/>
        <p:txBody>
          <a:bodyPr/>
          <a:lstStyle/>
          <a:p>
            <a:fld id="{15C60BAE-3C51-4532-BB94-5008C5FD459C}" type="slidenum">
              <a:rPr lang="fr-BE" smtClean="0"/>
              <a:pPr/>
              <a:t>‹N°›</a:t>
            </a:fld>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9CD50E3-D636-4AE5-9D67-804728DD7AE0}"/>
              </a:ext>
            </a:extLst>
          </p:cNvPr>
          <p:cNvSpPr/>
          <p:nvPr userDrawn="1"/>
        </p:nvSpPr>
        <p:spPr>
          <a:xfrm>
            <a:off x="-108520" y="-27384"/>
            <a:ext cx="9433048" cy="1556792"/>
          </a:xfrm>
          <a:prstGeom prst="rect">
            <a:avLst/>
          </a:prstGeom>
          <a:solidFill>
            <a:srgbClr val="05AEA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3" name="Espace réservé du texte 2"/>
          <p:cNvSpPr>
            <a:spLocks noGrp="1"/>
          </p:cNvSpPr>
          <p:nvPr>
            <p:ph type="body" idx="1"/>
          </p:nvPr>
        </p:nvSpPr>
        <p:spPr>
          <a:xfrm>
            <a:off x="467544" y="1916832"/>
            <a:ext cx="8229600" cy="4353347"/>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p:cNvSpPr>
            <a:spLocks noGrp="1"/>
          </p:cNvSpPr>
          <p:nvPr>
            <p:ph type="dt" sz="half" idx="2"/>
          </p:nvPr>
        </p:nvSpPr>
        <p:spPr>
          <a:xfrm>
            <a:off x="457200" y="6356350"/>
            <a:ext cx="237896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4FAA9A-AEEA-47E9-9EB5-1C73136431B8}" type="datetimeFigureOut">
              <a:rPr lang="fr-BE" smtClean="0"/>
              <a:pPr/>
              <a:t>30-09-19</a:t>
            </a:fld>
            <a:endParaRPr lang="fr-BE"/>
          </a:p>
        </p:txBody>
      </p:sp>
      <p:sp>
        <p:nvSpPr>
          <p:cNvPr id="5" name="Espace réservé du pied de page 4"/>
          <p:cNvSpPr>
            <a:spLocks noGrp="1"/>
          </p:cNvSpPr>
          <p:nvPr>
            <p:ph type="ftr" sz="quarter" idx="3"/>
          </p:nvPr>
        </p:nvSpPr>
        <p:spPr>
          <a:xfrm>
            <a:off x="3124200" y="6356350"/>
            <a:ext cx="288796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dirty="0"/>
          </a:p>
        </p:txBody>
      </p:sp>
      <p:sp>
        <p:nvSpPr>
          <p:cNvPr id="6" name="Espace réservé du numéro de diapositive 5"/>
          <p:cNvSpPr>
            <a:spLocks noGrp="1"/>
          </p:cNvSpPr>
          <p:nvPr>
            <p:ph type="sldNum" sz="quarter" idx="4"/>
          </p:nvPr>
        </p:nvSpPr>
        <p:spPr>
          <a:xfrm>
            <a:off x="6300192" y="6356350"/>
            <a:ext cx="238660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60BAE-3C51-4532-BB94-5008C5FD459C}" type="slidenum">
              <a:rPr lang="fr-BE" smtClean="0"/>
              <a:pPr/>
              <a:t>‹N°›</a:t>
            </a:fld>
            <a:endParaRPr lang="fr-BE"/>
          </a:p>
        </p:txBody>
      </p:sp>
      <p:sp>
        <p:nvSpPr>
          <p:cNvPr id="10" name="Titre 1"/>
          <p:cNvSpPr txBox="1">
            <a:spLocks/>
          </p:cNvSpPr>
          <p:nvPr userDrawn="1"/>
        </p:nvSpPr>
        <p:spPr>
          <a:xfrm>
            <a:off x="179512" y="1435891"/>
            <a:ext cx="2823628" cy="429005"/>
          </a:xfrm>
          <a:prstGeom prst="rect">
            <a:avLst/>
          </a:prstGeom>
        </p:spPr>
        <p:txBody>
          <a:bodyPr/>
          <a:lstStyle>
            <a:lvl1pPr>
              <a:defRPr sz="1800">
                <a:solidFill>
                  <a:schemeClr val="bg1"/>
                </a:solidFill>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fr-BE" sz="1800" b="0" i="0" u="none" strike="noStrike" kern="1200" cap="none" spc="0" normalizeH="0" baseline="0" noProof="0" dirty="0">
              <a:ln>
                <a:noFill/>
              </a:ln>
              <a:solidFill>
                <a:schemeClr val="bg1"/>
              </a:solidFill>
              <a:effectLst/>
              <a:uLnTx/>
              <a:uFillTx/>
              <a:latin typeface="+mj-lt"/>
              <a:ea typeface="+mj-ea"/>
              <a:cs typeface="+mj-cs"/>
            </a:endParaRPr>
          </a:p>
        </p:txBody>
      </p:sp>
      <p:sp>
        <p:nvSpPr>
          <p:cNvPr id="11" name="Titre 1"/>
          <p:cNvSpPr txBox="1">
            <a:spLocks/>
          </p:cNvSpPr>
          <p:nvPr userDrawn="1"/>
        </p:nvSpPr>
        <p:spPr>
          <a:xfrm>
            <a:off x="3232965" y="1416144"/>
            <a:ext cx="2675652" cy="429005"/>
          </a:xfrm>
          <a:prstGeom prst="rect">
            <a:avLst/>
          </a:prstGeom>
        </p:spPr>
        <p:txBody>
          <a:bodyPr/>
          <a:lstStyle>
            <a:lvl1pPr algn="ctr" defTabSz="914400" rtl="0" eaLnBrk="1" latinLnBrk="0" hangingPunct="1">
              <a:spcBef>
                <a:spcPct val="0"/>
              </a:spcBef>
              <a:buNone/>
              <a:defRPr sz="1800" kern="1200">
                <a:solidFill>
                  <a:schemeClr val="bg1"/>
                </a:solidFill>
                <a:latin typeface="+mj-lt"/>
                <a:ea typeface="+mj-ea"/>
                <a:cs typeface="+mj-cs"/>
              </a:defRPr>
            </a:lvl1pPr>
          </a:lstStyle>
          <a:p>
            <a:endParaRPr lang="fr-BE" dirty="0"/>
          </a:p>
        </p:txBody>
      </p:sp>
      <p:sp>
        <p:nvSpPr>
          <p:cNvPr id="12" name="Titre 1"/>
          <p:cNvSpPr txBox="1">
            <a:spLocks/>
          </p:cNvSpPr>
          <p:nvPr userDrawn="1"/>
        </p:nvSpPr>
        <p:spPr>
          <a:xfrm>
            <a:off x="6138442" y="1437262"/>
            <a:ext cx="2686694" cy="429005"/>
          </a:xfrm>
          <a:prstGeom prst="rect">
            <a:avLst/>
          </a:prstGeom>
        </p:spPr>
        <p:txBody>
          <a:bodyPr/>
          <a:lstStyle>
            <a:lvl1pPr algn="ctr" defTabSz="914400" rtl="0" eaLnBrk="1" latinLnBrk="0" hangingPunct="1">
              <a:spcBef>
                <a:spcPct val="0"/>
              </a:spcBef>
              <a:buNone/>
              <a:defRPr sz="1800" kern="1200">
                <a:solidFill>
                  <a:schemeClr val="bg1"/>
                </a:solidFill>
                <a:latin typeface="+mj-lt"/>
                <a:ea typeface="+mj-ea"/>
                <a:cs typeface="+mj-cs"/>
              </a:defRPr>
            </a:lvl1pPr>
          </a:lstStyle>
          <a:p>
            <a:endParaRPr lang="fr-BE" dirty="0"/>
          </a:p>
        </p:txBody>
      </p:sp>
      <p:sp>
        <p:nvSpPr>
          <p:cNvPr id="17" name="ZoneTexte 16">
            <a:extLst>
              <a:ext uri="{FF2B5EF4-FFF2-40B4-BE49-F238E27FC236}">
                <a16:creationId xmlns:a16="http://schemas.microsoft.com/office/drawing/2014/main" id="{E0FAF46D-C36B-404F-9E70-86662FF11426}"/>
              </a:ext>
            </a:extLst>
          </p:cNvPr>
          <p:cNvSpPr txBox="1"/>
          <p:nvPr userDrawn="1"/>
        </p:nvSpPr>
        <p:spPr>
          <a:xfrm>
            <a:off x="2836168" y="349790"/>
            <a:ext cx="4428780" cy="400110"/>
          </a:xfrm>
          <a:prstGeom prst="rect">
            <a:avLst/>
          </a:prstGeom>
          <a:noFill/>
        </p:spPr>
        <p:txBody>
          <a:bodyPr wrap="square" rtlCol="0">
            <a:spAutoFit/>
          </a:bodyPr>
          <a:lstStyle/>
          <a:p>
            <a:r>
              <a:rPr lang="fr-BE" sz="2000" b="0" dirty="0">
                <a:solidFill>
                  <a:srgbClr val="741B26"/>
                </a:solidFill>
              </a:rPr>
              <a:t>Centre de Ressources Pédagogiques</a:t>
            </a:r>
          </a:p>
        </p:txBody>
      </p:sp>
      <p:pic>
        <p:nvPicPr>
          <p:cNvPr id="19" name="Image 18">
            <a:extLst>
              <a:ext uri="{FF2B5EF4-FFF2-40B4-BE49-F238E27FC236}">
                <a16:creationId xmlns:a16="http://schemas.microsoft.com/office/drawing/2014/main" id="{41196547-58C6-4F81-B930-90F83252C347}"/>
              </a:ext>
            </a:extLst>
          </p:cNvPr>
          <p:cNvPicPr>
            <a:picLocks noChangeAspect="1"/>
          </p:cNvPicPr>
          <p:nvPr userDrawn="1"/>
        </p:nvPicPr>
        <p:blipFill rotWithShape="1">
          <a:blip r:embed="rId16">
            <a:extLst>
              <a:ext uri="{28A0092B-C50C-407E-A947-70E740481C1C}">
                <a14:useLocalDpi xmlns:a14="http://schemas.microsoft.com/office/drawing/2010/main" val="0"/>
              </a:ext>
            </a:extLst>
          </a:blip>
          <a:srcRect r="63216"/>
          <a:stretch/>
        </p:blipFill>
        <p:spPr>
          <a:xfrm>
            <a:off x="86364" y="82644"/>
            <a:ext cx="2627784" cy="1333500"/>
          </a:xfrm>
          <a:prstGeom prst="rect">
            <a:avLst/>
          </a:prstGeom>
        </p:spPr>
      </p:pic>
      <p:sp>
        <p:nvSpPr>
          <p:cNvPr id="21" name="ZoneTexte 20">
            <a:extLst>
              <a:ext uri="{FF2B5EF4-FFF2-40B4-BE49-F238E27FC236}">
                <a16:creationId xmlns:a16="http://schemas.microsoft.com/office/drawing/2014/main" id="{25690196-81AC-4948-84E8-7E7C86E823C6}"/>
              </a:ext>
            </a:extLst>
          </p:cNvPr>
          <p:cNvSpPr txBox="1"/>
          <p:nvPr userDrawn="1"/>
        </p:nvSpPr>
        <p:spPr>
          <a:xfrm>
            <a:off x="3232500" y="725244"/>
            <a:ext cx="4032448" cy="369332"/>
          </a:xfrm>
          <a:prstGeom prst="rect">
            <a:avLst/>
          </a:prstGeom>
          <a:noFill/>
        </p:spPr>
        <p:txBody>
          <a:bodyPr wrap="square" rtlCol="0">
            <a:spAutoFit/>
          </a:bodyPr>
          <a:lstStyle/>
          <a:p>
            <a:r>
              <a:rPr lang="fr-BE" dirty="0">
                <a:solidFill>
                  <a:srgbClr val="A56B67"/>
                </a:solidFill>
              </a:rPr>
              <a:t>Ici commence la mutualisation …</a:t>
            </a:r>
          </a:p>
        </p:txBody>
      </p:sp>
      <p:pic>
        <p:nvPicPr>
          <p:cNvPr id="7" name="Image 6">
            <a:extLst>
              <a:ext uri="{FF2B5EF4-FFF2-40B4-BE49-F238E27FC236}">
                <a16:creationId xmlns:a16="http://schemas.microsoft.com/office/drawing/2014/main" id="{49B3F53C-4F6F-4912-A883-4D6686BC8E1E}"/>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740520" y="245338"/>
            <a:ext cx="1290908" cy="100811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0" r:id="rId4"/>
    <p:sldLayoutId id="2147483651" r:id="rId5"/>
    <p:sldLayoutId id="2147483652" r:id="rId6"/>
    <p:sldLayoutId id="2147483653" r:id="rId7"/>
    <p:sldLayoutId id="2147483654" r:id="rId8"/>
    <p:sldLayoutId id="2147483655" r:id="rId9"/>
    <p:sldLayoutId id="2147483656" r:id="rId10"/>
    <p:sldLayoutId id="2147483664" r:id="rId11"/>
    <p:sldLayoutId id="2147483657" r:id="rId12"/>
    <p:sldLayoutId id="2147483658" r:id="rId13"/>
    <p:sldLayoutId id="2147483659"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hyperlink" Target="https://pixabay.com/" TargetMode="External"/><Relationship Id="rId1" Type="http://schemas.openxmlformats.org/officeDocument/2006/relationships/slideLayout" Target="../slideLayouts/slideLayout9.xml"/><Relationship Id="rId5" Type="http://schemas.openxmlformats.org/officeDocument/2006/relationships/hyperlink" Target="https://frama.link/escape_game_ucl" TargetMode="External"/><Relationship Id="rId4" Type="http://schemas.openxmlformats.org/officeDocument/2006/relationships/hyperlink" Target="http://scape.enepe.fr/"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 Id="rId6" Type="http://schemas.openxmlformats.org/officeDocument/2006/relationships/image" Target="../media/image45.jpg"/><Relationship Id="rId5" Type="http://schemas.openxmlformats.org/officeDocument/2006/relationships/image" Target="../media/image44.jpe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a:extLst>
              <a:ext uri="{FF2B5EF4-FFF2-40B4-BE49-F238E27FC236}">
                <a16:creationId xmlns:a16="http://schemas.microsoft.com/office/drawing/2014/main" id="{EE857A2E-B473-442C-A46B-E389FFE3D18D}"/>
              </a:ext>
            </a:extLst>
          </p:cNvPr>
          <p:cNvSpPr txBox="1"/>
          <p:nvPr/>
        </p:nvSpPr>
        <p:spPr>
          <a:xfrm>
            <a:off x="1763688" y="2132856"/>
            <a:ext cx="6087156" cy="3672408"/>
          </a:xfrm>
          <a:prstGeom prst="rect">
            <a:avLst/>
          </a:prstGeom>
          <a:solidFill>
            <a:srgbClr val="741B26"/>
          </a:solidFill>
          <a:ln>
            <a:noFill/>
          </a:ln>
        </p:spPr>
        <p:txBody>
          <a:bodyPr lIns="72000" tIns="72000" rIns="72000" bIns="72000" anchor="ctr"/>
          <a:lstStyle/>
          <a:p>
            <a:pPr algn="ctr">
              <a:lnSpc>
                <a:spcPct val="100000"/>
              </a:lnSpc>
            </a:pPr>
            <a:endParaRPr lang="en-US" sz="3600" b="1" cap="small" spc="-1" dirty="0">
              <a:solidFill>
                <a:schemeClr val="bg1"/>
              </a:solidFill>
              <a:uFill>
                <a:solidFill>
                  <a:srgbClr val="FFFFFF"/>
                </a:solidFill>
              </a:uFill>
            </a:endParaRPr>
          </a:p>
        </p:txBody>
      </p:sp>
      <p:sp>
        <p:nvSpPr>
          <p:cNvPr id="5" name="TextShape 2">
            <a:extLst>
              <a:ext uri="{FF2B5EF4-FFF2-40B4-BE49-F238E27FC236}">
                <a16:creationId xmlns:a16="http://schemas.microsoft.com/office/drawing/2014/main" id="{C64F437F-0E9D-491D-A958-B3307D123EEE}"/>
              </a:ext>
            </a:extLst>
          </p:cNvPr>
          <p:cNvSpPr txBox="1"/>
          <p:nvPr/>
        </p:nvSpPr>
        <p:spPr>
          <a:xfrm>
            <a:off x="-216360" y="6165304"/>
            <a:ext cx="9576720" cy="359640"/>
          </a:xfrm>
          <a:prstGeom prst="rect">
            <a:avLst/>
          </a:prstGeom>
          <a:noFill/>
          <a:ln>
            <a:noFill/>
          </a:ln>
        </p:spPr>
        <p:txBody>
          <a:bodyPr lIns="72000" tIns="72000" rIns="72000" bIns="72000" anchor="ctr"/>
          <a:lstStyle/>
          <a:p>
            <a:pPr algn="ctr">
              <a:lnSpc>
                <a:spcPct val="100000"/>
              </a:lnSpc>
            </a:pPr>
            <a:r>
              <a:rPr lang="fr-FR" sz="2000" b="1" strike="noStrike" cap="small" spc="-1" dirty="0">
                <a:solidFill>
                  <a:srgbClr val="741B26"/>
                </a:solidFill>
                <a:uFill>
                  <a:solidFill>
                    <a:srgbClr val="FFFFFF"/>
                  </a:solidFill>
                </a:uFill>
                <a:latin typeface="Arial"/>
              </a:rPr>
              <a:t>Thomas Verniers – Centre de Ressources Pédagogiques (CFWB)</a:t>
            </a:r>
            <a:endParaRPr lang="fr-FR" sz="3200" b="0" strike="noStrike" spc="-1" dirty="0">
              <a:solidFill>
                <a:srgbClr val="741B26"/>
              </a:solidFill>
              <a:uFill>
                <a:solidFill>
                  <a:srgbClr val="FFFFFF"/>
                </a:solidFill>
              </a:uFill>
              <a:latin typeface="Calibri"/>
            </a:endParaRPr>
          </a:p>
        </p:txBody>
      </p:sp>
      <p:pic>
        <p:nvPicPr>
          <p:cNvPr id="4" name="Image 3">
            <a:extLst>
              <a:ext uri="{FF2B5EF4-FFF2-40B4-BE49-F238E27FC236}">
                <a16:creationId xmlns:a16="http://schemas.microsoft.com/office/drawing/2014/main" id="{FA1CDF09-ED08-48AB-BCF3-F4068A9687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19034" y="4275335"/>
            <a:ext cx="4176464" cy="1182217"/>
          </a:xfrm>
          <a:prstGeom prst="rect">
            <a:avLst/>
          </a:prstGeom>
        </p:spPr>
      </p:pic>
      <p:sp>
        <p:nvSpPr>
          <p:cNvPr id="7" name="ZoneTexte 6">
            <a:extLst>
              <a:ext uri="{FF2B5EF4-FFF2-40B4-BE49-F238E27FC236}">
                <a16:creationId xmlns:a16="http://schemas.microsoft.com/office/drawing/2014/main" id="{5B94B601-4308-474C-9C91-5583FEB762A7}"/>
              </a:ext>
            </a:extLst>
          </p:cNvPr>
          <p:cNvSpPr txBox="1"/>
          <p:nvPr/>
        </p:nvSpPr>
        <p:spPr>
          <a:xfrm>
            <a:off x="2080583" y="2644170"/>
            <a:ext cx="5453366" cy="1569660"/>
          </a:xfrm>
          <a:prstGeom prst="rect">
            <a:avLst/>
          </a:prstGeom>
          <a:noFill/>
        </p:spPr>
        <p:txBody>
          <a:bodyPr wrap="square" rtlCol="0">
            <a:spAutoFit/>
          </a:bodyPr>
          <a:lstStyle/>
          <a:p>
            <a:pPr algn="ctr"/>
            <a:r>
              <a:rPr lang="en-US" sz="3200" b="1" cap="small" spc="-1" dirty="0">
                <a:solidFill>
                  <a:schemeClr val="bg1"/>
                </a:solidFill>
                <a:uFill>
                  <a:solidFill>
                    <a:srgbClr val="FFFFFF"/>
                  </a:solidFill>
                </a:uFill>
              </a:rPr>
              <a:t>Building a 100% digital Escape Game with Moodle.</a:t>
            </a:r>
          </a:p>
          <a:p>
            <a:pPr algn="ctr"/>
            <a:endParaRPr lang="fr-BE" sz="3200" dirty="0"/>
          </a:p>
        </p:txBody>
      </p:sp>
    </p:spTree>
    <p:extLst>
      <p:ext uri="{BB962C8B-B14F-4D97-AF65-F5344CB8AC3E}">
        <p14:creationId xmlns:p14="http://schemas.microsoft.com/office/powerpoint/2010/main" val="3391271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A94F015-0B70-4EBD-8F2A-132A9A3BE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558" y="2204448"/>
            <a:ext cx="6964883" cy="4315847"/>
          </a:xfrm>
          <a:prstGeom prst="rect">
            <a:avLst/>
          </a:prstGeom>
        </p:spPr>
      </p:pic>
      <p:sp>
        <p:nvSpPr>
          <p:cNvPr id="2" name="TextShape 1">
            <a:extLst>
              <a:ext uri="{FF2B5EF4-FFF2-40B4-BE49-F238E27FC236}">
                <a16:creationId xmlns:a16="http://schemas.microsoft.com/office/drawing/2014/main" id="{73A654B9-A8E6-4BAC-9D9D-DED0C1AB3E61}"/>
              </a:ext>
            </a:extLst>
          </p:cNvPr>
          <p:cNvSpPr txBox="1"/>
          <p:nvPr/>
        </p:nvSpPr>
        <p:spPr>
          <a:xfrm>
            <a:off x="251640" y="1700808"/>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741B26"/>
                </a:solidFill>
                <a:uFill>
                  <a:solidFill>
                    <a:srgbClr val="FFFFFF"/>
                  </a:solidFill>
                </a:uFill>
              </a:rPr>
              <a:t>Inside the web </a:t>
            </a:r>
          </a:p>
        </p:txBody>
      </p:sp>
      <p:pic>
        <p:nvPicPr>
          <p:cNvPr id="5" name="Image 4">
            <a:extLst>
              <a:ext uri="{FF2B5EF4-FFF2-40B4-BE49-F238E27FC236}">
                <a16:creationId xmlns:a16="http://schemas.microsoft.com/office/drawing/2014/main" id="{89103313-FC5A-4B28-819E-3C1C221921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3648" y="2420888"/>
            <a:ext cx="4208109" cy="1401070"/>
          </a:xfrm>
          <a:prstGeom prst="rect">
            <a:avLst/>
          </a:prstGeom>
        </p:spPr>
      </p:pic>
      <p:pic>
        <p:nvPicPr>
          <p:cNvPr id="4" name="Image 3">
            <a:extLst>
              <a:ext uri="{FF2B5EF4-FFF2-40B4-BE49-F238E27FC236}">
                <a16:creationId xmlns:a16="http://schemas.microsoft.com/office/drawing/2014/main" id="{C1ED58EA-1855-41DB-AAE2-8EA3A218E8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680459">
            <a:off x="113829" y="1415205"/>
            <a:ext cx="8916340" cy="5670235"/>
          </a:xfrm>
          <a:prstGeom prst="rect">
            <a:avLst/>
          </a:prstGeom>
        </p:spPr>
      </p:pic>
    </p:spTree>
    <p:extLst>
      <p:ext uri="{BB962C8B-B14F-4D97-AF65-F5344CB8AC3E}">
        <p14:creationId xmlns:p14="http://schemas.microsoft.com/office/powerpoint/2010/main" val="152129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extShape 8"/>
          <p:cNvSpPr txBox="1"/>
          <p:nvPr/>
        </p:nvSpPr>
        <p:spPr>
          <a:xfrm>
            <a:off x="1337373" y="2147376"/>
            <a:ext cx="5766414" cy="297223"/>
          </a:xfrm>
          <a:prstGeom prst="rect">
            <a:avLst/>
          </a:prstGeom>
          <a:noFill/>
          <a:ln>
            <a:noFill/>
          </a:ln>
        </p:spPr>
        <p:txBody>
          <a:bodyPr lIns="72000" tIns="72000" rIns="72000" bIns="72000" anchor="ctr"/>
          <a:lstStyle/>
          <a:p>
            <a:pPr>
              <a:lnSpc>
                <a:spcPct val="100000"/>
              </a:lnSpc>
            </a:pPr>
            <a:r>
              <a:rPr lang="fr-FR" sz="2400" cap="small" spc="-1" dirty="0" err="1">
                <a:solidFill>
                  <a:srgbClr val="741B26"/>
                </a:solidFill>
                <a:uFill>
                  <a:solidFill>
                    <a:srgbClr val="FFFFFF"/>
                  </a:solidFill>
                </a:uFill>
                <a:latin typeface="Arial"/>
              </a:rPr>
              <a:t>What</a:t>
            </a:r>
            <a:r>
              <a:rPr lang="fr-FR" sz="2400" cap="small" spc="-1" dirty="0">
                <a:solidFill>
                  <a:srgbClr val="741B26"/>
                </a:solidFill>
                <a:uFill>
                  <a:solidFill>
                    <a:srgbClr val="FFFFFF"/>
                  </a:solidFill>
                </a:uFill>
                <a:latin typeface="Arial"/>
              </a:rPr>
              <a:t> </a:t>
            </a:r>
            <a:r>
              <a:rPr lang="fr-FR" sz="2400" cap="small" spc="-1" dirty="0" err="1">
                <a:solidFill>
                  <a:srgbClr val="741B26"/>
                </a:solidFill>
                <a:uFill>
                  <a:solidFill>
                    <a:srgbClr val="FFFFFF"/>
                  </a:solidFill>
                </a:uFill>
                <a:latin typeface="Arial"/>
              </a:rPr>
              <a:t>is</a:t>
            </a:r>
            <a:r>
              <a:rPr lang="fr-FR" sz="2400" cap="small" spc="-1" dirty="0">
                <a:solidFill>
                  <a:srgbClr val="741B26"/>
                </a:solidFill>
                <a:uFill>
                  <a:solidFill>
                    <a:srgbClr val="FFFFFF"/>
                  </a:solidFill>
                </a:uFill>
                <a:latin typeface="Arial"/>
              </a:rPr>
              <a:t> </a:t>
            </a:r>
            <a:r>
              <a:rPr lang="fr-FR" sz="2400" cap="small" spc="-1" dirty="0" err="1">
                <a:solidFill>
                  <a:srgbClr val="741B26"/>
                </a:solidFill>
                <a:uFill>
                  <a:solidFill>
                    <a:srgbClr val="FFFFFF"/>
                  </a:solidFill>
                </a:uFill>
                <a:latin typeface="Arial"/>
              </a:rPr>
              <a:t>it</a:t>
            </a:r>
            <a:r>
              <a:rPr lang="fr-FR" sz="2400" cap="small" spc="-1" dirty="0">
                <a:solidFill>
                  <a:srgbClr val="741B26"/>
                </a:solidFill>
                <a:uFill>
                  <a:solidFill>
                    <a:srgbClr val="FFFFFF"/>
                  </a:solidFill>
                </a:uFill>
                <a:latin typeface="Arial"/>
              </a:rPr>
              <a:t> ?</a:t>
            </a:r>
            <a:endParaRPr lang="fr-FR" sz="3200" b="0" strike="noStrike" spc="-1" dirty="0">
              <a:solidFill>
                <a:srgbClr val="741B26"/>
              </a:solidFill>
              <a:uFill>
                <a:solidFill>
                  <a:srgbClr val="FFFFFF"/>
                </a:solidFill>
              </a:uFill>
              <a:latin typeface="Calibri"/>
            </a:endParaRPr>
          </a:p>
        </p:txBody>
      </p:sp>
      <p:sp>
        <p:nvSpPr>
          <p:cNvPr id="18" name="TextShape 8">
            <a:extLst>
              <a:ext uri="{FF2B5EF4-FFF2-40B4-BE49-F238E27FC236}">
                <a16:creationId xmlns:a16="http://schemas.microsoft.com/office/drawing/2014/main" id="{64B9D967-9E5C-42E3-B354-B57B51F90FEA}"/>
              </a:ext>
            </a:extLst>
          </p:cNvPr>
          <p:cNvSpPr txBox="1"/>
          <p:nvPr/>
        </p:nvSpPr>
        <p:spPr>
          <a:xfrm>
            <a:off x="1361116" y="2774099"/>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741B26"/>
                </a:solidFill>
                <a:uFill>
                  <a:solidFill>
                    <a:srgbClr val="FFFFFF"/>
                  </a:solidFill>
                </a:uFill>
                <a:latin typeface="Arial"/>
              </a:rPr>
              <a:t>Juste à </a:t>
            </a:r>
            <a:r>
              <a:rPr lang="fr-FR" sz="2400" cap="small" spc="-1" dirty="0" err="1">
                <a:solidFill>
                  <a:srgbClr val="741B26"/>
                </a:solidFill>
                <a:uFill>
                  <a:solidFill>
                    <a:srgbClr val="FFFFFF"/>
                  </a:solidFill>
                </a:uFill>
                <a:latin typeface="Arial"/>
              </a:rPr>
              <a:t>little</a:t>
            </a:r>
            <a:r>
              <a:rPr lang="fr-FR" sz="2400" cap="small" spc="-1" dirty="0">
                <a:solidFill>
                  <a:srgbClr val="741B26"/>
                </a:solidFill>
                <a:uFill>
                  <a:solidFill>
                    <a:srgbClr val="FFFFFF"/>
                  </a:solidFill>
                </a:uFill>
                <a:latin typeface="Arial"/>
              </a:rPr>
              <a:t> challenge</a:t>
            </a:r>
            <a:endParaRPr lang="fr-FR" sz="3200" b="0" strike="noStrike" spc="-1" dirty="0">
              <a:solidFill>
                <a:srgbClr val="741B26"/>
              </a:solidFill>
              <a:uFill>
                <a:solidFill>
                  <a:srgbClr val="FFFFFF"/>
                </a:solidFill>
              </a:uFill>
              <a:latin typeface="Calibri"/>
            </a:endParaRPr>
          </a:p>
        </p:txBody>
      </p:sp>
      <p:sp>
        <p:nvSpPr>
          <p:cNvPr id="21" name="TextShape 8">
            <a:extLst>
              <a:ext uri="{FF2B5EF4-FFF2-40B4-BE49-F238E27FC236}">
                <a16:creationId xmlns:a16="http://schemas.microsoft.com/office/drawing/2014/main" id="{A0297EFF-0ABF-44B6-A69F-B5C449B6AD99}"/>
              </a:ext>
            </a:extLst>
          </p:cNvPr>
          <p:cNvSpPr txBox="1"/>
          <p:nvPr/>
        </p:nvSpPr>
        <p:spPr>
          <a:xfrm>
            <a:off x="1337373" y="3389552"/>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741B26"/>
                </a:solidFill>
                <a:uFill>
                  <a:solidFill>
                    <a:srgbClr val="FFFFFF"/>
                  </a:solidFill>
                </a:uFill>
                <a:latin typeface="Arial"/>
              </a:rPr>
              <a:t>Inside the web </a:t>
            </a:r>
            <a:endParaRPr lang="fr-FR" sz="3200" b="0" strike="noStrike" spc="-1" dirty="0">
              <a:solidFill>
                <a:srgbClr val="741B26"/>
              </a:solidFill>
              <a:uFill>
                <a:solidFill>
                  <a:srgbClr val="FFFFFF"/>
                </a:solidFill>
              </a:uFill>
              <a:latin typeface="Calibri"/>
            </a:endParaRPr>
          </a:p>
        </p:txBody>
      </p:sp>
      <p:sp>
        <p:nvSpPr>
          <p:cNvPr id="24" name="TextShape 8">
            <a:extLst>
              <a:ext uri="{FF2B5EF4-FFF2-40B4-BE49-F238E27FC236}">
                <a16:creationId xmlns:a16="http://schemas.microsoft.com/office/drawing/2014/main" id="{75C76B6D-FD89-48B2-9795-5DCC05524A06}"/>
              </a:ext>
            </a:extLst>
          </p:cNvPr>
          <p:cNvSpPr txBox="1"/>
          <p:nvPr/>
        </p:nvSpPr>
        <p:spPr>
          <a:xfrm>
            <a:off x="1361116" y="4003847"/>
            <a:ext cx="6902757" cy="297223"/>
          </a:xfrm>
          <a:prstGeom prst="rect">
            <a:avLst/>
          </a:prstGeom>
          <a:noFill/>
          <a:ln>
            <a:noFill/>
          </a:ln>
        </p:spPr>
        <p:txBody>
          <a:bodyPr lIns="72000" tIns="72000" rIns="72000" bIns="72000" anchor="ctr"/>
          <a:lstStyle/>
          <a:p>
            <a:pPr>
              <a:lnSpc>
                <a:spcPct val="100000"/>
              </a:lnSpc>
            </a:pPr>
            <a:r>
              <a:rPr lang="en-US" sz="2400" cap="small" spc="-1" dirty="0">
                <a:solidFill>
                  <a:srgbClr val="741B26"/>
                </a:solidFill>
                <a:uFill>
                  <a:solidFill>
                    <a:srgbClr val="FFFFFF"/>
                  </a:solidFill>
                </a:uFill>
              </a:rPr>
              <a:t>The story of the scenario</a:t>
            </a:r>
            <a:endParaRPr lang="fr-FR" sz="3200" b="0" strike="noStrike" spc="-1" dirty="0">
              <a:solidFill>
                <a:srgbClr val="741B26"/>
              </a:solidFill>
              <a:uFill>
                <a:solidFill>
                  <a:srgbClr val="FFFFFF"/>
                </a:solidFill>
              </a:uFill>
              <a:latin typeface="Calibri"/>
            </a:endParaRPr>
          </a:p>
        </p:txBody>
      </p:sp>
      <p:sp>
        <p:nvSpPr>
          <p:cNvPr id="27" name="TextShape 8">
            <a:extLst>
              <a:ext uri="{FF2B5EF4-FFF2-40B4-BE49-F238E27FC236}">
                <a16:creationId xmlns:a16="http://schemas.microsoft.com/office/drawing/2014/main" id="{08F33C12-99CE-4018-A71F-F0AC36236016}"/>
              </a:ext>
            </a:extLst>
          </p:cNvPr>
          <p:cNvSpPr txBox="1"/>
          <p:nvPr/>
        </p:nvSpPr>
        <p:spPr>
          <a:xfrm>
            <a:off x="1361116" y="4618142"/>
            <a:ext cx="6663059" cy="297223"/>
          </a:xfrm>
          <a:prstGeom prst="rect">
            <a:avLst/>
          </a:prstGeom>
          <a:noFill/>
          <a:ln>
            <a:noFill/>
          </a:ln>
        </p:spPr>
        <p:txBody>
          <a:bodyPr lIns="72000" tIns="72000" rIns="72000" bIns="72000" anchor="ctr"/>
          <a:lstStyle/>
          <a:p>
            <a:pPr>
              <a:lnSpc>
                <a:spcPct val="100000"/>
              </a:lnSpc>
            </a:pPr>
            <a:r>
              <a:rPr lang="fr-FR" sz="2400" cap="small" spc="-1" dirty="0">
                <a:solidFill>
                  <a:srgbClr val="741B26"/>
                </a:solidFill>
                <a:uFill>
                  <a:solidFill>
                    <a:srgbClr val="FFFFFF"/>
                  </a:solidFill>
                </a:uFill>
              </a:rPr>
              <a:t>The </a:t>
            </a:r>
            <a:r>
              <a:rPr lang="fr-FR" sz="2400" cap="small" spc="-1" dirty="0" err="1">
                <a:solidFill>
                  <a:srgbClr val="741B26"/>
                </a:solidFill>
                <a:uFill>
                  <a:solidFill>
                    <a:srgbClr val="FFFFFF"/>
                  </a:solidFill>
                </a:uFill>
              </a:rPr>
              <a:t>riddles</a:t>
            </a:r>
            <a:endParaRPr lang="fr-FR" sz="3200" b="0" strike="noStrike" spc="-1" dirty="0">
              <a:solidFill>
                <a:srgbClr val="741B26"/>
              </a:solidFill>
              <a:uFill>
                <a:solidFill>
                  <a:srgbClr val="FFFFFF"/>
                </a:solidFill>
              </a:uFill>
              <a:latin typeface="Calibri"/>
            </a:endParaRPr>
          </a:p>
        </p:txBody>
      </p:sp>
      <p:sp>
        <p:nvSpPr>
          <p:cNvPr id="30" name="TextShape 8">
            <a:extLst>
              <a:ext uri="{FF2B5EF4-FFF2-40B4-BE49-F238E27FC236}">
                <a16:creationId xmlns:a16="http://schemas.microsoft.com/office/drawing/2014/main" id="{F8B09FD8-C9B0-4D70-9C11-8DF96DC00F0F}"/>
              </a:ext>
            </a:extLst>
          </p:cNvPr>
          <p:cNvSpPr txBox="1"/>
          <p:nvPr/>
        </p:nvSpPr>
        <p:spPr>
          <a:xfrm>
            <a:off x="1361116" y="5232437"/>
            <a:ext cx="6139277" cy="297223"/>
          </a:xfrm>
          <a:prstGeom prst="rect">
            <a:avLst/>
          </a:prstGeom>
          <a:noFill/>
          <a:ln>
            <a:noFill/>
          </a:ln>
        </p:spPr>
        <p:txBody>
          <a:bodyPr lIns="72000" tIns="72000" rIns="72000" bIns="72000" anchor="ctr"/>
          <a:lstStyle/>
          <a:p>
            <a:pPr>
              <a:lnSpc>
                <a:spcPct val="100000"/>
              </a:lnSpc>
            </a:pPr>
            <a:r>
              <a:rPr lang="en-US" sz="2400" cap="small" spc="-1" dirty="0">
                <a:solidFill>
                  <a:srgbClr val="741B26"/>
                </a:solidFill>
                <a:uFill>
                  <a:solidFill>
                    <a:srgbClr val="FFFFFF"/>
                  </a:solidFill>
                </a:uFill>
              </a:rPr>
              <a:t>the master of the game</a:t>
            </a:r>
            <a:endParaRPr lang="fr-FR" sz="3200" b="0" strike="noStrike" spc="-1" dirty="0">
              <a:solidFill>
                <a:srgbClr val="741B26"/>
              </a:solidFill>
              <a:uFill>
                <a:solidFill>
                  <a:srgbClr val="FFFFFF"/>
                </a:solidFill>
              </a:uFill>
              <a:latin typeface="Calibri"/>
            </a:endParaRPr>
          </a:p>
        </p:txBody>
      </p:sp>
      <p:sp>
        <p:nvSpPr>
          <p:cNvPr id="33" name="TextShape 8">
            <a:extLst>
              <a:ext uri="{FF2B5EF4-FFF2-40B4-BE49-F238E27FC236}">
                <a16:creationId xmlns:a16="http://schemas.microsoft.com/office/drawing/2014/main" id="{E3198DCC-34E6-4593-8273-F7CBAD059EC2}"/>
              </a:ext>
            </a:extLst>
          </p:cNvPr>
          <p:cNvSpPr txBox="1"/>
          <p:nvPr/>
        </p:nvSpPr>
        <p:spPr>
          <a:xfrm>
            <a:off x="1361116" y="5846732"/>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741B26"/>
                </a:solidFill>
                <a:uFill>
                  <a:solidFill>
                    <a:srgbClr val="FFFFFF"/>
                  </a:solidFill>
                </a:uFill>
              </a:rPr>
              <a:t>Conclusions</a:t>
            </a:r>
            <a:endParaRPr lang="fr-FR" sz="3200" b="0" strike="noStrike" spc="-1" dirty="0">
              <a:solidFill>
                <a:srgbClr val="741B26"/>
              </a:solidFill>
              <a:uFill>
                <a:solidFill>
                  <a:srgbClr val="FFFFFF"/>
                </a:solidFill>
              </a:uFill>
              <a:latin typeface="Calibri"/>
            </a:endParaRPr>
          </a:p>
        </p:txBody>
      </p:sp>
      <p:pic>
        <p:nvPicPr>
          <p:cNvPr id="3" name="Image 2">
            <a:extLst>
              <a:ext uri="{FF2B5EF4-FFF2-40B4-BE49-F238E27FC236}">
                <a16:creationId xmlns:a16="http://schemas.microsoft.com/office/drawing/2014/main" id="{7572A307-822A-48F3-A4C7-F07400F10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739" y="2060848"/>
            <a:ext cx="383751" cy="383751"/>
          </a:xfrm>
          <a:prstGeom prst="rect">
            <a:avLst/>
          </a:prstGeom>
        </p:spPr>
      </p:pic>
      <p:pic>
        <p:nvPicPr>
          <p:cNvPr id="31" name="Image 30">
            <a:extLst>
              <a:ext uri="{FF2B5EF4-FFF2-40B4-BE49-F238E27FC236}">
                <a16:creationId xmlns:a16="http://schemas.microsoft.com/office/drawing/2014/main" id="{2BEA49D2-8E10-4DBA-8732-257B86EE4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738" y="2687571"/>
            <a:ext cx="383751" cy="383751"/>
          </a:xfrm>
          <a:prstGeom prst="rect">
            <a:avLst/>
          </a:prstGeom>
        </p:spPr>
      </p:pic>
      <p:pic>
        <p:nvPicPr>
          <p:cNvPr id="34" name="Image 33">
            <a:extLst>
              <a:ext uri="{FF2B5EF4-FFF2-40B4-BE49-F238E27FC236}">
                <a16:creationId xmlns:a16="http://schemas.microsoft.com/office/drawing/2014/main" id="{9451FAEB-7CED-45C8-A453-835E920C0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468" y="3303024"/>
            <a:ext cx="383751" cy="383751"/>
          </a:xfrm>
          <a:prstGeom prst="rect">
            <a:avLst/>
          </a:prstGeom>
        </p:spPr>
      </p:pic>
      <p:pic>
        <p:nvPicPr>
          <p:cNvPr id="35" name="Image 34">
            <a:extLst>
              <a:ext uri="{FF2B5EF4-FFF2-40B4-BE49-F238E27FC236}">
                <a16:creationId xmlns:a16="http://schemas.microsoft.com/office/drawing/2014/main" id="{73511F7D-1A8A-4034-BE08-EB3D6D2A1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654" y="3913415"/>
            <a:ext cx="383751" cy="383751"/>
          </a:xfrm>
          <a:prstGeom prst="rect">
            <a:avLst/>
          </a:prstGeom>
        </p:spPr>
      </p:pic>
      <p:pic>
        <p:nvPicPr>
          <p:cNvPr id="43" name="Image 42">
            <a:extLst>
              <a:ext uri="{FF2B5EF4-FFF2-40B4-BE49-F238E27FC236}">
                <a16:creationId xmlns:a16="http://schemas.microsoft.com/office/drawing/2014/main" id="{3F621AE2-0FCF-4F2E-9699-BDAFA382E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468" y="4523806"/>
            <a:ext cx="383751" cy="383751"/>
          </a:xfrm>
          <a:prstGeom prst="rect">
            <a:avLst/>
          </a:prstGeom>
        </p:spPr>
      </p:pic>
      <p:pic>
        <p:nvPicPr>
          <p:cNvPr id="44" name="Image 43">
            <a:extLst>
              <a:ext uri="{FF2B5EF4-FFF2-40B4-BE49-F238E27FC236}">
                <a16:creationId xmlns:a16="http://schemas.microsoft.com/office/drawing/2014/main" id="{99B15C24-8555-41A8-90D4-C694A60C8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732" y="5145909"/>
            <a:ext cx="383751" cy="383751"/>
          </a:xfrm>
          <a:prstGeom prst="rect">
            <a:avLst/>
          </a:prstGeom>
        </p:spPr>
      </p:pic>
      <p:pic>
        <p:nvPicPr>
          <p:cNvPr id="45" name="Image 44">
            <a:extLst>
              <a:ext uri="{FF2B5EF4-FFF2-40B4-BE49-F238E27FC236}">
                <a16:creationId xmlns:a16="http://schemas.microsoft.com/office/drawing/2014/main" id="{98515E25-29BA-404A-8C73-118F9B437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468" y="5760204"/>
            <a:ext cx="383751" cy="383751"/>
          </a:xfrm>
          <a:prstGeom prst="rect">
            <a:avLst/>
          </a:prstGeom>
        </p:spPr>
      </p:pic>
    </p:spTree>
    <p:extLst>
      <p:ext uri="{BB962C8B-B14F-4D97-AF65-F5344CB8AC3E}">
        <p14:creationId xmlns:p14="http://schemas.microsoft.com/office/powerpoint/2010/main" val="39926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p:bldP spid="18" grpId="0"/>
      <p:bldP spid="21" grpId="0"/>
      <p:bldP spid="24" grpId="0"/>
      <p:bldP spid="27" grpId="0"/>
      <p:bldP spid="30"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4460A2BE-25B9-4AC7-979C-E01127D43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380773"/>
            <a:ext cx="7417424" cy="1890383"/>
          </a:xfrm>
          <a:prstGeom prst="rect">
            <a:avLst/>
          </a:prstGeom>
        </p:spPr>
      </p:pic>
      <p:pic>
        <p:nvPicPr>
          <p:cNvPr id="3" name="Image 2">
            <a:extLst>
              <a:ext uri="{FF2B5EF4-FFF2-40B4-BE49-F238E27FC236}">
                <a16:creationId xmlns:a16="http://schemas.microsoft.com/office/drawing/2014/main" id="{A7480455-AF34-407A-A568-8700936B23C5}"/>
              </a:ext>
            </a:extLst>
          </p:cNvPr>
          <p:cNvPicPr>
            <a:picLocks noChangeAspect="1"/>
          </p:cNvPicPr>
          <p:nvPr/>
        </p:nvPicPr>
        <p:blipFill rotWithShape="1">
          <a:blip r:embed="rId4">
            <a:extLst>
              <a:ext uri="{28A0092B-C50C-407E-A947-70E740481C1C}">
                <a14:useLocalDpi xmlns:a14="http://schemas.microsoft.com/office/drawing/2010/main" val="0"/>
              </a:ext>
            </a:extLst>
          </a:blip>
          <a:srcRect l="732" r="-1"/>
          <a:stretch/>
        </p:blipFill>
        <p:spPr>
          <a:xfrm>
            <a:off x="539552" y="4465701"/>
            <a:ext cx="7472525" cy="1627595"/>
          </a:xfrm>
          <a:prstGeom prst="rect">
            <a:avLst/>
          </a:prstGeom>
        </p:spPr>
      </p:pic>
      <p:sp>
        <p:nvSpPr>
          <p:cNvPr id="5" name="TextShape 1">
            <a:extLst>
              <a:ext uri="{FF2B5EF4-FFF2-40B4-BE49-F238E27FC236}">
                <a16:creationId xmlns:a16="http://schemas.microsoft.com/office/drawing/2014/main" id="{28C4E0BE-C381-479B-80AF-F6AD67F70CA1}"/>
              </a:ext>
            </a:extLst>
          </p:cNvPr>
          <p:cNvSpPr txBox="1"/>
          <p:nvPr/>
        </p:nvSpPr>
        <p:spPr>
          <a:xfrm>
            <a:off x="251640" y="1700808"/>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en-US" sz="2400" b="1" cap="small" spc="-1" dirty="0">
                <a:solidFill>
                  <a:srgbClr val="741B26"/>
                </a:solidFill>
                <a:uFill>
                  <a:solidFill>
                    <a:srgbClr val="FFFFFF"/>
                  </a:solidFill>
                </a:uFill>
              </a:rPr>
              <a:t>The story of the scenario</a:t>
            </a:r>
          </a:p>
        </p:txBody>
      </p:sp>
      <p:sp>
        <p:nvSpPr>
          <p:cNvPr id="7" name="ZoneTexte 6">
            <a:extLst>
              <a:ext uri="{FF2B5EF4-FFF2-40B4-BE49-F238E27FC236}">
                <a16:creationId xmlns:a16="http://schemas.microsoft.com/office/drawing/2014/main" id="{1309EF1F-CF78-438F-993D-CBFF79B003C0}"/>
              </a:ext>
            </a:extLst>
          </p:cNvPr>
          <p:cNvSpPr txBox="1"/>
          <p:nvPr/>
        </p:nvSpPr>
        <p:spPr>
          <a:xfrm>
            <a:off x="2339752" y="2781479"/>
            <a:ext cx="5328592" cy="830997"/>
          </a:xfrm>
          <a:prstGeom prst="rect">
            <a:avLst/>
          </a:prstGeom>
          <a:solidFill>
            <a:schemeClr val="bg1"/>
          </a:solidFill>
        </p:spPr>
        <p:txBody>
          <a:bodyPr wrap="square" rtlCol="0">
            <a:spAutoFit/>
          </a:bodyPr>
          <a:lstStyle/>
          <a:p>
            <a:r>
              <a:rPr lang="en-US" sz="2400" dirty="0">
                <a:solidFill>
                  <a:srgbClr val="513484"/>
                </a:solidFill>
              </a:rPr>
              <a:t>Define the pedagogical objectives and contents.</a:t>
            </a:r>
            <a:endParaRPr lang="fr-BE" sz="2400" dirty="0">
              <a:solidFill>
                <a:srgbClr val="513484"/>
              </a:solidFill>
            </a:endParaRPr>
          </a:p>
        </p:txBody>
      </p:sp>
      <p:pic>
        <p:nvPicPr>
          <p:cNvPr id="4" name="Image 3">
            <a:extLst>
              <a:ext uri="{FF2B5EF4-FFF2-40B4-BE49-F238E27FC236}">
                <a16:creationId xmlns:a16="http://schemas.microsoft.com/office/drawing/2014/main" id="{A2DA4CE0-1696-49F8-B7F1-995057FC98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8224" y="3327430"/>
            <a:ext cx="1608659" cy="1005412"/>
          </a:xfrm>
          <a:prstGeom prst="rect">
            <a:avLst/>
          </a:prstGeom>
        </p:spPr>
      </p:pic>
      <p:sp>
        <p:nvSpPr>
          <p:cNvPr id="8" name="ZoneTexte 7">
            <a:extLst>
              <a:ext uri="{FF2B5EF4-FFF2-40B4-BE49-F238E27FC236}">
                <a16:creationId xmlns:a16="http://schemas.microsoft.com/office/drawing/2014/main" id="{066CB755-9C2C-4CB9-8F90-A04CA45460D9}"/>
              </a:ext>
            </a:extLst>
          </p:cNvPr>
          <p:cNvSpPr txBox="1"/>
          <p:nvPr/>
        </p:nvSpPr>
        <p:spPr>
          <a:xfrm>
            <a:off x="2339752" y="4863999"/>
            <a:ext cx="5328592" cy="830997"/>
          </a:xfrm>
          <a:prstGeom prst="rect">
            <a:avLst/>
          </a:prstGeom>
          <a:solidFill>
            <a:schemeClr val="bg1"/>
          </a:solidFill>
        </p:spPr>
        <p:txBody>
          <a:bodyPr wrap="square" rtlCol="0">
            <a:spAutoFit/>
          </a:bodyPr>
          <a:lstStyle/>
          <a:p>
            <a:r>
              <a:rPr lang="en-US" sz="2400" dirty="0">
                <a:solidFill>
                  <a:srgbClr val="513484"/>
                </a:solidFill>
              </a:rPr>
              <a:t>Determine the beginning and end of the scenario.</a:t>
            </a:r>
            <a:endParaRPr lang="fr-BE" sz="2400" dirty="0">
              <a:solidFill>
                <a:srgbClr val="513484"/>
              </a:solidFill>
            </a:endParaRPr>
          </a:p>
        </p:txBody>
      </p:sp>
    </p:spTree>
    <p:extLst>
      <p:ext uri="{BB962C8B-B14F-4D97-AF65-F5344CB8AC3E}">
        <p14:creationId xmlns:p14="http://schemas.microsoft.com/office/powerpoint/2010/main" val="212103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66C95327-A457-42CB-B18A-49A88446F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4784"/>
            <a:ext cx="9144000" cy="6072188"/>
          </a:xfrm>
          <a:prstGeom prst="rect">
            <a:avLst/>
          </a:prstGeom>
        </p:spPr>
      </p:pic>
      <p:sp>
        <p:nvSpPr>
          <p:cNvPr id="5" name="TextShape 1">
            <a:extLst>
              <a:ext uri="{FF2B5EF4-FFF2-40B4-BE49-F238E27FC236}">
                <a16:creationId xmlns:a16="http://schemas.microsoft.com/office/drawing/2014/main" id="{28C4E0BE-C381-479B-80AF-F6AD67F70CA1}"/>
              </a:ext>
            </a:extLst>
          </p:cNvPr>
          <p:cNvSpPr txBox="1"/>
          <p:nvPr/>
        </p:nvSpPr>
        <p:spPr>
          <a:xfrm>
            <a:off x="251640" y="1700808"/>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en-US" sz="2400" b="1" cap="small" spc="-1" dirty="0">
                <a:solidFill>
                  <a:srgbClr val="741B26"/>
                </a:solidFill>
                <a:uFill>
                  <a:solidFill>
                    <a:srgbClr val="FFFFFF"/>
                  </a:solidFill>
                </a:uFill>
              </a:rPr>
              <a:t>The story of the scenario</a:t>
            </a:r>
          </a:p>
        </p:txBody>
      </p:sp>
      <p:sp>
        <p:nvSpPr>
          <p:cNvPr id="8" name="ZoneTexte 7">
            <a:extLst>
              <a:ext uri="{FF2B5EF4-FFF2-40B4-BE49-F238E27FC236}">
                <a16:creationId xmlns:a16="http://schemas.microsoft.com/office/drawing/2014/main" id="{DF3A7A16-7422-4C32-B181-F361CD44E215}"/>
              </a:ext>
            </a:extLst>
          </p:cNvPr>
          <p:cNvSpPr txBox="1"/>
          <p:nvPr/>
        </p:nvSpPr>
        <p:spPr>
          <a:xfrm>
            <a:off x="1694173" y="3428549"/>
            <a:ext cx="2486722" cy="646331"/>
          </a:xfrm>
          <a:prstGeom prst="rect">
            <a:avLst/>
          </a:prstGeom>
          <a:noFill/>
        </p:spPr>
        <p:txBody>
          <a:bodyPr wrap="square" rtlCol="0">
            <a:spAutoFit/>
          </a:bodyPr>
          <a:lstStyle/>
          <a:p>
            <a:r>
              <a:rPr lang="fr-BE" sz="3600" dirty="0" err="1">
                <a:solidFill>
                  <a:srgbClr val="741B26"/>
                </a:solidFill>
              </a:rPr>
              <a:t>coherent</a:t>
            </a:r>
            <a:endParaRPr lang="fr-BE" sz="2800" dirty="0">
              <a:solidFill>
                <a:srgbClr val="741B26"/>
              </a:solidFill>
            </a:endParaRPr>
          </a:p>
        </p:txBody>
      </p:sp>
      <p:sp>
        <p:nvSpPr>
          <p:cNvPr id="9" name="ZoneTexte 8">
            <a:extLst>
              <a:ext uri="{FF2B5EF4-FFF2-40B4-BE49-F238E27FC236}">
                <a16:creationId xmlns:a16="http://schemas.microsoft.com/office/drawing/2014/main" id="{4CE90284-15F1-4AA5-A89C-2A3F02A078F4}"/>
              </a:ext>
            </a:extLst>
          </p:cNvPr>
          <p:cNvSpPr txBox="1"/>
          <p:nvPr/>
        </p:nvSpPr>
        <p:spPr>
          <a:xfrm>
            <a:off x="1694172" y="3989568"/>
            <a:ext cx="2301764" cy="646331"/>
          </a:xfrm>
          <a:prstGeom prst="rect">
            <a:avLst/>
          </a:prstGeom>
          <a:noFill/>
        </p:spPr>
        <p:txBody>
          <a:bodyPr wrap="square" rtlCol="0">
            <a:spAutoFit/>
          </a:bodyPr>
          <a:lstStyle/>
          <a:p>
            <a:r>
              <a:rPr lang="fr-BE" sz="3600" dirty="0">
                <a:solidFill>
                  <a:srgbClr val="741B26"/>
                </a:solidFill>
              </a:rPr>
              <a:t>immersive</a:t>
            </a:r>
            <a:endParaRPr lang="fr-BE" sz="2800" dirty="0">
              <a:solidFill>
                <a:srgbClr val="741B26"/>
              </a:solidFill>
            </a:endParaRPr>
          </a:p>
        </p:txBody>
      </p:sp>
      <p:sp>
        <p:nvSpPr>
          <p:cNvPr id="11" name="ZoneTexte 10">
            <a:extLst>
              <a:ext uri="{FF2B5EF4-FFF2-40B4-BE49-F238E27FC236}">
                <a16:creationId xmlns:a16="http://schemas.microsoft.com/office/drawing/2014/main" id="{21FE2EC4-EE88-4BEF-BB2B-472A3FFFAB39}"/>
              </a:ext>
            </a:extLst>
          </p:cNvPr>
          <p:cNvSpPr txBox="1"/>
          <p:nvPr/>
        </p:nvSpPr>
        <p:spPr>
          <a:xfrm>
            <a:off x="1694171" y="4535559"/>
            <a:ext cx="1544012" cy="646331"/>
          </a:xfrm>
          <a:prstGeom prst="rect">
            <a:avLst/>
          </a:prstGeom>
          <a:noFill/>
        </p:spPr>
        <p:txBody>
          <a:bodyPr wrap="none" rtlCol="0">
            <a:spAutoFit/>
          </a:bodyPr>
          <a:lstStyle/>
          <a:p>
            <a:r>
              <a:rPr lang="fr-BE" sz="3600" dirty="0" err="1">
                <a:solidFill>
                  <a:srgbClr val="741B26"/>
                </a:solidFill>
              </a:rPr>
              <a:t>stakes</a:t>
            </a:r>
            <a:endParaRPr lang="fr-BE" sz="2800" dirty="0">
              <a:solidFill>
                <a:srgbClr val="741B26"/>
              </a:solidFill>
            </a:endParaRPr>
          </a:p>
        </p:txBody>
      </p:sp>
    </p:spTree>
    <p:extLst>
      <p:ext uri="{BB962C8B-B14F-4D97-AF65-F5344CB8AC3E}">
        <p14:creationId xmlns:p14="http://schemas.microsoft.com/office/powerpoint/2010/main" val="214673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CDDD9CD-6F9A-43E2-95DC-F3DFBB82B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84" y="1484784"/>
            <a:ext cx="9174584" cy="6116389"/>
          </a:xfrm>
          <a:prstGeom prst="rect">
            <a:avLst/>
          </a:prstGeom>
        </p:spPr>
      </p:pic>
      <p:sp>
        <p:nvSpPr>
          <p:cNvPr id="4" name="TextShape 1">
            <a:extLst>
              <a:ext uri="{FF2B5EF4-FFF2-40B4-BE49-F238E27FC236}">
                <a16:creationId xmlns:a16="http://schemas.microsoft.com/office/drawing/2014/main" id="{0DC1DC4D-BE6A-44B1-A477-71094DAA0708}"/>
              </a:ext>
            </a:extLst>
          </p:cNvPr>
          <p:cNvSpPr txBox="1"/>
          <p:nvPr/>
        </p:nvSpPr>
        <p:spPr>
          <a:xfrm>
            <a:off x="251640" y="1700808"/>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en-US" sz="2400" b="1" cap="small" spc="-1" dirty="0">
                <a:solidFill>
                  <a:srgbClr val="741B26"/>
                </a:solidFill>
                <a:uFill>
                  <a:solidFill>
                    <a:srgbClr val="FFFFFF"/>
                  </a:solidFill>
                </a:uFill>
              </a:rPr>
              <a:t>The story of the scenario</a:t>
            </a:r>
          </a:p>
        </p:txBody>
      </p:sp>
      <p:grpSp>
        <p:nvGrpSpPr>
          <p:cNvPr id="5" name="Groupe 4">
            <a:extLst>
              <a:ext uri="{FF2B5EF4-FFF2-40B4-BE49-F238E27FC236}">
                <a16:creationId xmlns:a16="http://schemas.microsoft.com/office/drawing/2014/main" id="{EC369AD9-7DB8-4B16-B44E-9A73989117C1}"/>
              </a:ext>
            </a:extLst>
          </p:cNvPr>
          <p:cNvGrpSpPr/>
          <p:nvPr/>
        </p:nvGrpSpPr>
        <p:grpSpPr>
          <a:xfrm>
            <a:off x="611561" y="2890696"/>
            <a:ext cx="2520279" cy="523220"/>
            <a:chOff x="769434" y="1087576"/>
            <a:chExt cx="2520279" cy="523220"/>
          </a:xfrm>
        </p:grpSpPr>
        <p:sp>
          <p:nvSpPr>
            <p:cNvPr id="6" name="ZoneTexte 5">
              <a:extLst>
                <a:ext uri="{FF2B5EF4-FFF2-40B4-BE49-F238E27FC236}">
                  <a16:creationId xmlns:a16="http://schemas.microsoft.com/office/drawing/2014/main" id="{33235885-EB76-479C-9A1F-52307C3A2E42}"/>
                </a:ext>
              </a:extLst>
            </p:cNvPr>
            <p:cNvSpPr txBox="1"/>
            <p:nvPr/>
          </p:nvSpPr>
          <p:spPr>
            <a:xfrm>
              <a:off x="769434" y="1087576"/>
              <a:ext cx="2486722" cy="523220"/>
            </a:xfrm>
            <a:prstGeom prst="rect">
              <a:avLst/>
            </a:prstGeom>
            <a:noFill/>
          </p:spPr>
          <p:txBody>
            <a:bodyPr wrap="square" rtlCol="0">
              <a:spAutoFit/>
            </a:bodyPr>
            <a:lstStyle/>
            <a:p>
              <a:r>
                <a:rPr lang="fr-BE" sz="2800" dirty="0" err="1">
                  <a:solidFill>
                    <a:schemeClr val="bg1"/>
                  </a:solidFill>
                </a:rPr>
                <a:t>coherent</a:t>
              </a:r>
              <a:endParaRPr lang="fr-BE" sz="2800" dirty="0">
                <a:solidFill>
                  <a:schemeClr val="bg1"/>
                </a:solidFill>
              </a:endParaRPr>
            </a:p>
          </p:txBody>
        </p:sp>
        <p:pic>
          <p:nvPicPr>
            <p:cNvPr id="7" name="Image 6">
              <a:extLst>
                <a:ext uri="{FF2B5EF4-FFF2-40B4-BE49-F238E27FC236}">
                  <a16:creationId xmlns:a16="http://schemas.microsoft.com/office/drawing/2014/main" id="{D5E6E529-CDC6-4B43-B790-C374009423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1953" y="1087576"/>
              <a:ext cx="817760" cy="511100"/>
            </a:xfrm>
            <a:prstGeom prst="rect">
              <a:avLst/>
            </a:prstGeom>
          </p:spPr>
        </p:pic>
      </p:grpSp>
      <p:grpSp>
        <p:nvGrpSpPr>
          <p:cNvPr id="8" name="Groupe 7">
            <a:extLst>
              <a:ext uri="{FF2B5EF4-FFF2-40B4-BE49-F238E27FC236}">
                <a16:creationId xmlns:a16="http://schemas.microsoft.com/office/drawing/2014/main" id="{BEB0DFF6-765A-4B33-8CF2-B53E9E97135B}"/>
              </a:ext>
            </a:extLst>
          </p:cNvPr>
          <p:cNvGrpSpPr/>
          <p:nvPr/>
        </p:nvGrpSpPr>
        <p:grpSpPr>
          <a:xfrm>
            <a:off x="611560" y="3451715"/>
            <a:ext cx="2520280" cy="558340"/>
            <a:chOff x="769433" y="1648595"/>
            <a:chExt cx="2520280" cy="558340"/>
          </a:xfrm>
        </p:grpSpPr>
        <p:sp>
          <p:nvSpPr>
            <p:cNvPr id="9" name="ZoneTexte 8">
              <a:extLst>
                <a:ext uri="{FF2B5EF4-FFF2-40B4-BE49-F238E27FC236}">
                  <a16:creationId xmlns:a16="http://schemas.microsoft.com/office/drawing/2014/main" id="{B725C5E0-5BB5-4398-9F71-DC8D8BF5E3B4}"/>
                </a:ext>
              </a:extLst>
            </p:cNvPr>
            <p:cNvSpPr txBox="1"/>
            <p:nvPr/>
          </p:nvSpPr>
          <p:spPr>
            <a:xfrm>
              <a:off x="769433" y="1648595"/>
              <a:ext cx="2016224" cy="523220"/>
            </a:xfrm>
            <a:prstGeom prst="rect">
              <a:avLst/>
            </a:prstGeom>
            <a:noFill/>
          </p:spPr>
          <p:txBody>
            <a:bodyPr wrap="square" rtlCol="0">
              <a:spAutoFit/>
            </a:bodyPr>
            <a:lstStyle/>
            <a:p>
              <a:r>
                <a:rPr lang="fr-BE" sz="2800" dirty="0">
                  <a:solidFill>
                    <a:schemeClr val="bg1"/>
                  </a:solidFill>
                </a:rPr>
                <a:t>immersive</a:t>
              </a:r>
            </a:p>
          </p:txBody>
        </p:sp>
        <p:pic>
          <p:nvPicPr>
            <p:cNvPr id="10" name="Image 9">
              <a:extLst>
                <a:ext uri="{FF2B5EF4-FFF2-40B4-BE49-F238E27FC236}">
                  <a16:creationId xmlns:a16="http://schemas.microsoft.com/office/drawing/2014/main" id="{C273F6C4-3A26-428A-975D-C9738EDBAD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1953" y="1695835"/>
              <a:ext cx="817760" cy="511100"/>
            </a:xfrm>
            <a:prstGeom prst="rect">
              <a:avLst/>
            </a:prstGeom>
          </p:spPr>
        </p:pic>
      </p:grpSp>
      <p:grpSp>
        <p:nvGrpSpPr>
          <p:cNvPr id="14" name="Groupe 13">
            <a:extLst>
              <a:ext uri="{FF2B5EF4-FFF2-40B4-BE49-F238E27FC236}">
                <a16:creationId xmlns:a16="http://schemas.microsoft.com/office/drawing/2014/main" id="{F6BCE58F-E9C4-42D9-9FA2-6C533366ECBC}"/>
              </a:ext>
            </a:extLst>
          </p:cNvPr>
          <p:cNvGrpSpPr/>
          <p:nvPr/>
        </p:nvGrpSpPr>
        <p:grpSpPr>
          <a:xfrm>
            <a:off x="6156176" y="5805264"/>
            <a:ext cx="2377704" cy="536931"/>
            <a:chOff x="766941" y="2770633"/>
            <a:chExt cx="2377704" cy="536931"/>
          </a:xfrm>
        </p:grpSpPr>
        <p:sp>
          <p:nvSpPr>
            <p:cNvPr id="15" name="ZoneTexte 14">
              <a:extLst>
                <a:ext uri="{FF2B5EF4-FFF2-40B4-BE49-F238E27FC236}">
                  <a16:creationId xmlns:a16="http://schemas.microsoft.com/office/drawing/2014/main" id="{CF6489A7-D446-444B-918F-7514776FE088}"/>
                </a:ext>
              </a:extLst>
            </p:cNvPr>
            <p:cNvSpPr txBox="1"/>
            <p:nvPr/>
          </p:nvSpPr>
          <p:spPr>
            <a:xfrm>
              <a:off x="766941" y="2770633"/>
              <a:ext cx="1223412" cy="523220"/>
            </a:xfrm>
            <a:prstGeom prst="rect">
              <a:avLst/>
            </a:prstGeom>
            <a:noFill/>
          </p:spPr>
          <p:txBody>
            <a:bodyPr wrap="none" rtlCol="0">
              <a:spAutoFit/>
            </a:bodyPr>
            <a:lstStyle/>
            <a:p>
              <a:r>
                <a:rPr lang="fr-BE" sz="2800" dirty="0" err="1">
                  <a:solidFill>
                    <a:schemeClr val="bg1"/>
                  </a:solidFill>
                </a:rPr>
                <a:t>stakes</a:t>
              </a:r>
              <a:endParaRPr lang="fr-BE" sz="2800" dirty="0">
                <a:solidFill>
                  <a:schemeClr val="bg1"/>
                </a:solidFill>
              </a:endParaRPr>
            </a:p>
          </p:txBody>
        </p:sp>
        <p:pic>
          <p:nvPicPr>
            <p:cNvPr id="16" name="Image 15">
              <a:extLst>
                <a:ext uri="{FF2B5EF4-FFF2-40B4-BE49-F238E27FC236}">
                  <a16:creationId xmlns:a16="http://schemas.microsoft.com/office/drawing/2014/main" id="{E4927067-8F81-490A-A6C3-AABF7F49B4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6885" y="2796464"/>
              <a:ext cx="817760" cy="511100"/>
            </a:xfrm>
            <a:prstGeom prst="rect">
              <a:avLst/>
            </a:prstGeom>
          </p:spPr>
        </p:pic>
      </p:grpSp>
    </p:spTree>
    <p:extLst>
      <p:ext uri="{BB962C8B-B14F-4D97-AF65-F5344CB8AC3E}">
        <p14:creationId xmlns:p14="http://schemas.microsoft.com/office/powerpoint/2010/main" val="299186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extShape 8"/>
          <p:cNvSpPr txBox="1"/>
          <p:nvPr/>
        </p:nvSpPr>
        <p:spPr>
          <a:xfrm>
            <a:off x="1337373" y="2147376"/>
            <a:ext cx="5766414" cy="297223"/>
          </a:xfrm>
          <a:prstGeom prst="rect">
            <a:avLst/>
          </a:prstGeom>
          <a:noFill/>
          <a:ln>
            <a:noFill/>
          </a:ln>
        </p:spPr>
        <p:txBody>
          <a:bodyPr lIns="72000" tIns="72000" rIns="72000" bIns="72000" anchor="ctr"/>
          <a:lstStyle/>
          <a:p>
            <a:pPr>
              <a:lnSpc>
                <a:spcPct val="100000"/>
              </a:lnSpc>
            </a:pPr>
            <a:r>
              <a:rPr lang="fr-FR" sz="2400" cap="small" spc="-1" dirty="0" err="1">
                <a:solidFill>
                  <a:srgbClr val="741B26"/>
                </a:solidFill>
                <a:uFill>
                  <a:solidFill>
                    <a:srgbClr val="FFFFFF"/>
                  </a:solidFill>
                </a:uFill>
                <a:latin typeface="Arial"/>
              </a:rPr>
              <a:t>What</a:t>
            </a:r>
            <a:r>
              <a:rPr lang="fr-FR" sz="2400" cap="small" spc="-1" dirty="0">
                <a:solidFill>
                  <a:srgbClr val="741B26"/>
                </a:solidFill>
                <a:uFill>
                  <a:solidFill>
                    <a:srgbClr val="FFFFFF"/>
                  </a:solidFill>
                </a:uFill>
                <a:latin typeface="Arial"/>
              </a:rPr>
              <a:t> </a:t>
            </a:r>
            <a:r>
              <a:rPr lang="fr-FR" sz="2400" cap="small" spc="-1" dirty="0" err="1">
                <a:solidFill>
                  <a:srgbClr val="741B26"/>
                </a:solidFill>
                <a:uFill>
                  <a:solidFill>
                    <a:srgbClr val="FFFFFF"/>
                  </a:solidFill>
                </a:uFill>
                <a:latin typeface="Arial"/>
              </a:rPr>
              <a:t>is</a:t>
            </a:r>
            <a:r>
              <a:rPr lang="fr-FR" sz="2400" cap="small" spc="-1" dirty="0">
                <a:solidFill>
                  <a:srgbClr val="741B26"/>
                </a:solidFill>
                <a:uFill>
                  <a:solidFill>
                    <a:srgbClr val="FFFFFF"/>
                  </a:solidFill>
                </a:uFill>
                <a:latin typeface="Arial"/>
              </a:rPr>
              <a:t> </a:t>
            </a:r>
            <a:r>
              <a:rPr lang="fr-FR" sz="2400" cap="small" spc="-1" dirty="0" err="1">
                <a:solidFill>
                  <a:srgbClr val="741B26"/>
                </a:solidFill>
                <a:uFill>
                  <a:solidFill>
                    <a:srgbClr val="FFFFFF"/>
                  </a:solidFill>
                </a:uFill>
                <a:latin typeface="Arial"/>
              </a:rPr>
              <a:t>it</a:t>
            </a:r>
            <a:r>
              <a:rPr lang="fr-FR" sz="2400" cap="small" spc="-1" dirty="0">
                <a:solidFill>
                  <a:srgbClr val="741B26"/>
                </a:solidFill>
                <a:uFill>
                  <a:solidFill>
                    <a:srgbClr val="FFFFFF"/>
                  </a:solidFill>
                </a:uFill>
                <a:latin typeface="Arial"/>
              </a:rPr>
              <a:t> ?</a:t>
            </a:r>
            <a:endParaRPr lang="fr-FR" sz="3200" b="0" strike="noStrike" spc="-1" dirty="0">
              <a:solidFill>
                <a:srgbClr val="741B26"/>
              </a:solidFill>
              <a:uFill>
                <a:solidFill>
                  <a:srgbClr val="FFFFFF"/>
                </a:solidFill>
              </a:uFill>
              <a:latin typeface="Calibri"/>
            </a:endParaRPr>
          </a:p>
        </p:txBody>
      </p:sp>
      <p:sp>
        <p:nvSpPr>
          <p:cNvPr id="18" name="TextShape 8">
            <a:extLst>
              <a:ext uri="{FF2B5EF4-FFF2-40B4-BE49-F238E27FC236}">
                <a16:creationId xmlns:a16="http://schemas.microsoft.com/office/drawing/2014/main" id="{64B9D967-9E5C-42E3-B354-B57B51F90FEA}"/>
              </a:ext>
            </a:extLst>
          </p:cNvPr>
          <p:cNvSpPr txBox="1"/>
          <p:nvPr/>
        </p:nvSpPr>
        <p:spPr>
          <a:xfrm>
            <a:off x="1361116" y="2774099"/>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741B26"/>
                </a:solidFill>
                <a:uFill>
                  <a:solidFill>
                    <a:srgbClr val="FFFFFF"/>
                  </a:solidFill>
                </a:uFill>
                <a:latin typeface="Arial"/>
              </a:rPr>
              <a:t>Juste à </a:t>
            </a:r>
            <a:r>
              <a:rPr lang="fr-FR" sz="2400" cap="small" spc="-1" dirty="0" err="1">
                <a:solidFill>
                  <a:srgbClr val="741B26"/>
                </a:solidFill>
                <a:uFill>
                  <a:solidFill>
                    <a:srgbClr val="FFFFFF"/>
                  </a:solidFill>
                </a:uFill>
                <a:latin typeface="Arial"/>
              </a:rPr>
              <a:t>little</a:t>
            </a:r>
            <a:r>
              <a:rPr lang="fr-FR" sz="2400" cap="small" spc="-1" dirty="0">
                <a:solidFill>
                  <a:srgbClr val="741B26"/>
                </a:solidFill>
                <a:uFill>
                  <a:solidFill>
                    <a:srgbClr val="FFFFFF"/>
                  </a:solidFill>
                </a:uFill>
                <a:latin typeface="Arial"/>
              </a:rPr>
              <a:t> challenge</a:t>
            </a:r>
            <a:endParaRPr lang="fr-FR" sz="3200" b="0" strike="noStrike" spc="-1" dirty="0">
              <a:solidFill>
                <a:srgbClr val="741B26"/>
              </a:solidFill>
              <a:uFill>
                <a:solidFill>
                  <a:srgbClr val="FFFFFF"/>
                </a:solidFill>
              </a:uFill>
              <a:latin typeface="Calibri"/>
            </a:endParaRPr>
          </a:p>
        </p:txBody>
      </p:sp>
      <p:sp>
        <p:nvSpPr>
          <p:cNvPr id="21" name="TextShape 8">
            <a:extLst>
              <a:ext uri="{FF2B5EF4-FFF2-40B4-BE49-F238E27FC236}">
                <a16:creationId xmlns:a16="http://schemas.microsoft.com/office/drawing/2014/main" id="{A0297EFF-0ABF-44B6-A69F-B5C449B6AD99}"/>
              </a:ext>
            </a:extLst>
          </p:cNvPr>
          <p:cNvSpPr txBox="1"/>
          <p:nvPr/>
        </p:nvSpPr>
        <p:spPr>
          <a:xfrm>
            <a:off x="1337373" y="3389552"/>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741B26"/>
                </a:solidFill>
                <a:uFill>
                  <a:solidFill>
                    <a:srgbClr val="FFFFFF"/>
                  </a:solidFill>
                </a:uFill>
                <a:latin typeface="Arial"/>
              </a:rPr>
              <a:t>Inside the web </a:t>
            </a:r>
            <a:endParaRPr lang="fr-FR" sz="3200" b="0" strike="noStrike" spc="-1" dirty="0">
              <a:solidFill>
                <a:srgbClr val="741B26"/>
              </a:solidFill>
              <a:uFill>
                <a:solidFill>
                  <a:srgbClr val="FFFFFF"/>
                </a:solidFill>
              </a:uFill>
              <a:latin typeface="Calibri"/>
            </a:endParaRPr>
          </a:p>
        </p:txBody>
      </p:sp>
      <p:sp>
        <p:nvSpPr>
          <p:cNvPr id="24" name="TextShape 8">
            <a:extLst>
              <a:ext uri="{FF2B5EF4-FFF2-40B4-BE49-F238E27FC236}">
                <a16:creationId xmlns:a16="http://schemas.microsoft.com/office/drawing/2014/main" id="{75C76B6D-FD89-48B2-9795-5DCC05524A06}"/>
              </a:ext>
            </a:extLst>
          </p:cNvPr>
          <p:cNvSpPr txBox="1"/>
          <p:nvPr/>
        </p:nvSpPr>
        <p:spPr>
          <a:xfrm>
            <a:off x="1361116" y="4003847"/>
            <a:ext cx="6902757" cy="297223"/>
          </a:xfrm>
          <a:prstGeom prst="rect">
            <a:avLst/>
          </a:prstGeom>
          <a:noFill/>
          <a:ln>
            <a:noFill/>
          </a:ln>
        </p:spPr>
        <p:txBody>
          <a:bodyPr lIns="72000" tIns="72000" rIns="72000" bIns="72000" anchor="ctr"/>
          <a:lstStyle/>
          <a:p>
            <a:pPr>
              <a:lnSpc>
                <a:spcPct val="100000"/>
              </a:lnSpc>
            </a:pPr>
            <a:r>
              <a:rPr lang="en-US" sz="2400" cap="small" spc="-1" dirty="0">
                <a:solidFill>
                  <a:srgbClr val="741B26"/>
                </a:solidFill>
                <a:uFill>
                  <a:solidFill>
                    <a:srgbClr val="FFFFFF"/>
                  </a:solidFill>
                </a:uFill>
              </a:rPr>
              <a:t>The story of the scenario</a:t>
            </a:r>
            <a:endParaRPr lang="fr-FR" sz="3200" b="0" strike="noStrike" spc="-1" dirty="0">
              <a:solidFill>
                <a:srgbClr val="741B26"/>
              </a:solidFill>
              <a:uFill>
                <a:solidFill>
                  <a:srgbClr val="FFFFFF"/>
                </a:solidFill>
              </a:uFill>
              <a:latin typeface="Calibri"/>
            </a:endParaRPr>
          </a:p>
        </p:txBody>
      </p:sp>
      <p:sp>
        <p:nvSpPr>
          <p:cNvPr id="27" name="TextShape 8">
            <a:extLst>
              <a:ext uri="{FF2B5EF4-FFF2-40B4-BE49-F238E27FC236}">
                <a16:creationId xmlns:a16="http://schemas.microsoft.com/office/drawing/2014/main" id="{08F33C12-99CE-4018-A71F-F0AC36236016}"/>
              </a:ext>
            </a:extLst>
          </p:cNvPr>
          <p:cNvSpPr txBox="1"/>
          <p:nvPr/>
        </p:nvSpPr>
        <p:spPr>
          <a:xfrm>
            <a:off x="1361116" y="4618142"/>
            <a:ext cx="6663059" cy="297223"/>
          </a:xfrm>
          <a:prstGeom prst="rect">
            <a:avLst/>
          </a:prstGeom>
          <a:noFill/>
          <a:ln>
            <a:noFill/>
          </a:ln>
        </p:spPr>
        <p:txBody>
          <a:bodyPr lIns="72000" tIns="72000" rIns="72000" bIns="72000" anchor="ctr"/>
          <a:lstStyle/>
          <a:p>
            <a:pPr>
              <a:lnSpc>
                <a:spcPct val="100000"/>
              </a:lnSpc>
            </a:pPr>
            <a:r>
              <a:rPr lang="fr-FR" sz="2400" cap="small" spc="-1" dirty="0">
                <a:solidFill>
                  <a:srgbClr val="741B26"/>
                </a:solidFill>
                <a:uFill>
                  <a:solidFill>
                    <a:srgbClr val="FFFFFF"/>
                  </a:solidFill>
                </a:uFill>
              </a:rPr>
              <a:t>The </a:t>
            </a:r>
            <a:r>
              <a:rPr lang="fr-FR" sz="2400" cap="small" spc="-1" dirty="0" err="1">
                <a:solidFill>
                  <a:srgbClr val="741B26"/>
                </a:solidFill>
                <a:uFill>
                  <a:solidFill>
                    <a:srgbClr val="FFFFFF"/>
                  </a:solidFill>
                </a:uFill>
              </a:rPr>
              <a:t>riddles</a:t>
            </a:r>
            <a:endParaRPr lang="fr-FR" sz="3200" b="0" strike="noStrike" spc="-1" dirty="0">
              <a:solidFill>
                <a:srgbClr val="741B26"/>
              </a:solidFill>
              <a:uFill>
                <a:solidFill>
                  <a:srgbClr val="FFFFFF"/>
                </a:solidFill>
              </a:uFill>
              <a:latin typeface="Calibri"/>
            </a:endParaRPr>
          </a:p>
        </p:txBody>
      </p:sp>
      <p:sp>
        <p:nvSpPr>
          <p:cNvPr id="30" name="TextShape 8">
            <a:extLst>
              <a:ext uri="{FF2B5EF4-FFF2-40B4-BE49-F238E27FC236}">
                <a16:creationId xmlns:a16="http://schemas.microsoft.com/office/drawing/2014/main" id="{F8B09FD8-C9B0-4D70-9C11-8DF96DC00F0F}"/>
              </a:ext>
            </a:extLst>
          </p:cNvPr>
          <p:cNvSpPr txBox="1"/>
          <p:nvPr/>
        </p:nvSpPr>
        <p:spPr>
          <a:xfrm>
            <a:off x="1361116" y="5232437"/>
            <a:ext cx="6139277" cy="297223"/>
          </a:xfrm>
          <a:prstGeom prst="rect">
            <a:avLst/>
          </a:prstGeom>
          <a:noFill/>
          <a:ln>
            <a:noFill/>
          </a:ln>
        </p:spPr>
        <p:txBody>
          <a:bodyPr lIns="72000" tIns="72000" rIns="72000" bIns="72000" anchor="ctr"/>
          <a:lstStyle/>
          <a:p>
            <a:pPr>
              <a:lnSpc>
                <a:spcPct val="100000"/>
              </a:lnSpc>
            </a:pPr>
            <a:r>
              <a:rPr lang="en-US" sz="2400" cap="small" spc="-1" dirty="0">
                <a:solidFill>
                  <a:srgbClr val="741B26"/>
                </a:solidFill>
                <a:uFill>
                  <a:solidFill>
                    <a:srgbClr val="FFFFFF"/>
                  </a:solidFill>
                </a:uFill>
              </a:rPr>
              <a:t>the master of the game</a:t>
            </a:r>
            <a:endParaRPr lang="fr-FR" sz="3200" b="0" strike="noStrike" spc="-1" dirty="0">
              <a:solidFill>
                <a:srgbClr val="741B26"/>
              </a:solidFill>
              <a:uFill>
                <a:solidFill>
                  <a:srgbClr val="FFFFFF"/>
                </a:solidFill>
              </a:uFill>
              <a:latin typeface="Calibri"/>
            </a:endParaRPr>
          </a:p>
        </p:txBody>
      </p:sp>
      <p:sp>
        <p:nvSpPr>
          <p:cNvPr id="33" name="TextShape 8">
            <a:extLst>
              <a:ext uri="{FF2B5EF4-FFF2-40B4-BE49-F238E27FC236}">
                <a16:creationId xmlns:a16="http://schemas.microsoft.com/office/drawing/2014/main" id="{E3198DCC-34E6-4593-8273-F7CBAD059EC2}"/>
              </a:ext>
            </a:extLst>
          </p:cNvPr>
          <p:cNvSpPr txBox="1"/>
          <p:nvPr/>
        </p:nvSpPr>
        <p:spPr>
          <a:xfrm>
            <a:off x="1361116" y="5846732"/>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741B26"/>
                </a:solidFill>
                <a:uFill>
                  <a:solidFill>
                    <a:srgbClr val="FFFFFF"/>
                  </a:solidFill>
                </a:uFill>
              </a:rPr>
              <a:t>Conclusions</a:t>
            </a:r>
            <a:endParaRPr lang="fr-FR" sz="3200" b="0" strike="noStrike" spc="-1" dirty="0">
              <a:solidFill>
                <a:srgbClr val="741B26"/>
              </a:solidFill>
              <a:uFill>
                <a:solidFill>
                  <a:srgbClr val="FFFFFF"/>
                </a:solidFill>
              </a:uFill>
              <a:latin typeface="Calibri"/>
            </a:endParaRPr>
          </a:p>
        </p:txBody>
      </p:sp>
      <p:pic>
        <p:nvPicPr>
          <p:cNvPr id="3" name="Image 2">
            <a:extLst>
              <a:ext uri="{FF2B5EF4-FFF2-40B4-BE49-F238E27FC236}">
                <a16:creationId xmlns:a16="http://schemas.microsoft.com/office/drawing/2014/main" id="{7572A307-822A-48F3-A4C7-F07400F10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739" y="2060848"/>
            <a:ext cx="383751" cy="383751"/>
          </a:xfrm>
          <a:prstGeom prst="rect">
            <a:avLst/>
          </a:prstGeom>
        </p:spPr>
      </p:pic>
      <p:pic>
        <p:nvPicPr>
          <p:cNvPr id="31" name="Image 30">
            <a:extLst>
              <a:ext uri="{FF2B5EF4-FFF2-40B4-BE49-F238E27FC236}">
                <a16:creationId xmlns:a16="http://schemas.microsoft.com/office/drawing/2014/main" id="{2BEA49D2-8E10-4DBA-8732-257B86EE4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738" y="2687571"/>
            <a:ext cx="383751" cy="383751"/>
          </a:xfrm>
          <a:prstGeom prst="rect">
            <a:avLst/>
          </a:prstGeom>
        </p:spPr>
      </p:pic>
      <p:pic>
        <p:nvPicPr>
          <p:cNvPr id="34" name="Image 33">
            <a:extLst>
              <a:ext uri="{FF2B5EF4-FFF2-40B4-BE49-F238E27FC236}">
                <a16:creationId xmlns:a16="http://schemas.microsoft.com/office/drawing/2014/main" id="{9451FAEB-7CED-45C8-A453-835E920C0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468" y="3303024"/>
            <a:ext cx="383751" cy="383751"/>
          </a:xfrm>
          <a:prstGeom prst="rect">
            <a:avLst/>
          </a:prstGeom>
        </p:spPr>
      </p:pic>
      <p:pic>
        <p:nvPicPr>
          <p:cNvPr id="35" name="Image 34">
            <a:extLst>
              <a:ext uri="{FF2B5EF4-FFF2-40B4-BE49-F238E27FC236}">
                <a16:creationId xmlns:a16="http://schemas.microsoft.com/office/drawing/2014/main" id="{73511F7D-1A8A-4034-BE08-EB3D6D2A1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654" y="3913415"/>
            <a:ext cx="383751" cy="383751"/>
          </a:xfrm>
          <a:prstGeom prst="rect">
            <a:avLst/>
          </a:prstGeom>
        </p:spPr>
      </p:pic>
      <p:pic>
        <p:nvPicPr>
          <p:cNvPr id="43" name="Image 42">
            <a:extLst>
              <a:ext uri="{FF2B5EF4-FFF2-40B4-BE49-F238E27FC236}">
                <a16:creationId xmlns:a16="http://schemas.microsoft.com/office/drawing/2014/main" id="{3F621AE2-0FCF-4F2E-9699-BDAFA382E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468" y="4523806"/>
            <a:ext cx="383751" cy="383751"/>
          </a:xfrm>
          <a:prstGeom prst="rect">
            <a:avLst/>
          </a:prstGeom>
        </p:spPr>
      </p:pic>
      <p:pic>
        <p:nvPicPr>
          <p:cNvPr id="44" name="Image 43">
            <a:extLst>
              <a:ext uri="{FF2B5EF4-FFF2-40B4-BE49-F238E27FC236}">
                <a16:creationId xmlns:a16="http://schemas.microsoft.com/office/drawing/2014/main" id="{99B15C24-8555-41A8-90D4-C694A60C8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732" y="5145909"/>
            <a:ext cx="383751" cy="383751"/>
          </a:xfrm>
          <a:prstGeom prst="rect">
            <a:avLst/>
          </a:prstGeom>
        </p:spPr>
      </p:pic>
      <p:pic>
        <p:nvPicPr>
          <p:cNvPr id="45" name="Image 44">
            <a:extLst>
              <a:ext uri="{FF2B5EF4-FFF2-40B4-BE49-F238E27FC236}">
                <a16:creationId xmlns:a16="http://schemas.microsoft.com/office/drawing/2014/main" id="{98515E25-29BA-404A-8C73-118F9B437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468" y="5760204"/>
            <a:ext cx="383751" cy="383751"/>
          </a:xfrm>
          <a:prstGeom prst="rect">
            <a:avLst/>
          </a:prstGeom>
        </p:spPr>
      </p:pic>
    </p:spTree>
    <p:extLst>
      <p:ext uri="{BB962C8B-B14F-4D97-AF65-F5344CB8AC3E}">
        <p14:creationId xmlns:p14="http://schemas.microsoft.com/office/powerpoint/2010/main" val="33703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p:bldP spid="18" grpId="0"/>
      <p:bldP spid="21" grpId="0"/>
      <p:bldP spid="24" grpId="0"/>
      <p:bldP spid="27" grpId="0"/>
      <p:bldP spid="30" grpId="0"/>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B250C912-C8D3-470B-A742-13D8272FF2B2}"/>
              </a:ext>
            </a:extLst>
          </p:cNvPr>
          <p:cNvPicPr>
            <a:picLocks noChangeAspect="1"/>
          </p:cNvPicPr>
          <p:nvPr/>
        </p:nvPicPr>
        <p:blipFill rotWithShape="1">
          <a:blip r:embed="rId3">
            <a:extLst>
              <a:ext uri="{28A0092B-C50C-407E-A947-70E740481C1C}">
                <a14:useLocalDpi xmlns:a14="http://schemas.microsoft.com/office/drawing/2010/main" val="0"/>
              </a:ext>
            </a:extLst>
          </a:blip>
          <a:srcRect t="15462"/>
          <a:stretch/>
        </p:blipFill>
        <p:spPr>
          <a:xfrm>
            <a:off x="-1260648" y="2060848"/>
            <a:ext cx="12837736" cy="7235136"/>
          </a:xfrm>
          <a:prstGeom prst="rect">
            <a:avLst/>
          </a:prstGeom>
        </p:spPr>
      </p:pic>
      <p:sp>
        <p:nvSpPr>
          <p:cNvPr id="8" name="TextShape 1">
            <a:extLst>
              <a:ext uri="{FF2B5EF4-FFF2-40B4-BE49-F238E27FC236}">
                <a16:creationId xmlns:a16="http://schemas.microsoft.com/office/drawing/2014/main" id="{8B6D9414-C7DF-422A-9E77-47C1D8B01EF5}"/>
              </a:ext>
            </a:extLst>
          </p:cNvPr>
          <p:cNvSpPr txBox="1"/>
          <p:nvPr/>
        </p:nvSpPr>
        <p:spPr>
          <a:xfrm>
            <a:off x="251640" y="1700808"/>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741B26"/>
                </a:solidFill>
                <a:uFill>
                  <a:solidFill>
                    <a:srgbClr val="FFFFFF"/>
                  </a:solidFill>
                </a:uFill>
              </a:rPr>
              <a:t>The </a:t>
            </a:r>
            <a:r>
              <a:rPr lang="fr-FR" sz="2400" b="1" cap="small" spc="-1" dirty="0" err="1">
                <a:solidFill>
                  <a:srgbClr val="741B26"/>
                </a:solidFill>
                <a:uFill>
                  <a:solidFill>
                    <a:srgbClr val="FFFFFF"/>
                  </a:solidFill>
                </a:uFill>
              </a:rPr>
              <a:t>enigmas</a:t>
            </a:r>
            <a:endParaRPr lang="fr-FR" sz="2400" b="1" cap="small" spc="-1" dirty="0">
              <a:solidFill>
                <a:srgbClr val="741B26"/>
              </a:solidFill>
              <a:uFill>
                <a:solidFill>
                  <a:srgbClr val="FFFFFF"/>
                </a:solidFill>
              </a:uFill>
            </a:endParaRPr>
          </a:p>
        </p:txBody>
      </p:sp>
      <p:sp>
        <p:nvSpPr>
          <p:cNvPr id="11" name="ZoneTexte 10">
            <a:extLst>
              <a:ext uri="{FF2B5EF4-FFF2-40B4-BE49-F238E27FC236}">
                <a16:creationId xmlns:a16="http://schemas.microsoft.com/office/drawing/2014/main" id="{F01BD756-996F-449E-99C9-A44E02268165}"/>
              </a:ext>
            </a:extLst>
          </p:cNvPr>
          <p:cNvSpPr txBox="1"/>
          <p:nvPr/>
        </p:nvSpPr>
        <p:spPr>
          <a:xfrm>
            <a:off x="3275856" y="3429000"/>
            <a:ext cx="3282952" cy="1569660"/>
          </a:xfrm>
          <a:prstGeom prst="rect">
            <a:avLst/>
          </a:prstGeom>
          <a:noFill/>
        </p:spPr>
        <p:txBody>
          <a:bodyPr wrap="square" rtlCol="0">
            <a:spAutoFit/>
          </a:bodyPr>
          <a:lstStyle/>
          <a:p>
            <a:pPr algn="ctr"/>
            <a:r>
              <a:rPr lang="fr-BE" sz="3200" dirty="0"/>
              <a:t>8 </a:t>
            </a:r>
            <a:r>
              <a:rPr lang="fr-BE" sz="3200" dirty="0" err="1"/>
              <a:t>themes</a:t>
            </a:r>
            <a:endParaRPr lang="fr-BE" sz="3200" dirty="0"/>
          </a:p>
          <a:p>
            <a:pPr algn="ctr"/>
            <a:r>
              <a:rPr lang="fr-BE" sz="3200" dirty="0"/>
              <a:t>8 sections</a:t>
            </a:r>
          </a:p>
          <a:p>
            <a:pPr algn="ctr"/>
            <a:r>
              <a:rPr lang="fr-BE" sz="3200" dirty="0"/>
              <a:t>8 </a:t>
            </a:r>
            <a:r>
              <a:rPr lang="fr-BE" sz="3200" dirty="0" err="1"/>
              <a:t>riddles</a:t>
            </a:r>
            <a:endParaRPr lang="fr-BE" sz="3200" dirty="0"/>
          </a:p>
        </p:txBody>
      </p:sp>
      <p:grpSp>
        <p:nvGrpSpPr>
          <p:cNvPr id="12" name="Groupe 11">
            <a:extLst>
              <a:ext uri="{FF2B5EF4-FFF2-40B4-BE49-F238E27FC236}">
                <a16:creationId xmlns:a16="http://schemas.microsoft.com/office/drawing/2014/main" id="{57753900-FE8A-4AB7-A4B7-6E3FF3EFB66A}"/>
              </a:ext>
            </a:extLst>
          </p:cNvPr>
          <p:cNvGrpSpPr/>
          <p:nvPr/>
        </p:nvGrpSpPr>
        <p:grpSpPr>
          <a:xfrm>
            <a:off x="2988481" y="2929614"/>
            <a:ext cx="3887775" cy="2201491"/>
            <a:chOff x="2494070" y="1131591"/>
            <a:chExt cx="4419685" cy="2874745"/>
          </a:xfrm>
        </p:grpSpPr>
        <p:sp>
          <p:nvSpPr>
            <p:cNvPr id="13" name="Ellipse 12">
              <a:extLst>
                <a:ext uri="{FF2B5EF4-FFF2-40B4-BE49-F238E27FC236}">
                  <a16:creationId xmlns:a16="http://schemas.microsoft.com/office/drawing/2014/main" id="{84BC903B-5698-43DF-BA15-E942928E35D4}"/>
                </a:ext>
              </a:extLst>
            </p:cNvPr>
            <p:cNvSpPr/>
            <p:nvPr/>
          </p:nvSpPr>
          <p:spPr>
            <a:xfrm>
              <a:off x="2494070" y="1471962"/>
              <a:ext cx="4419685" cy="2534374"/>
            </a:xfrm>
            <a:prstGeom prst="ellipse">
              <a:avLst/>
            </a:prstGeom>
            <a:noFill/>
            <a:ln>
              <a:solidFill>
                <a:srgbClr val="F68B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4" name="Rectangle 13">
              <a:extLst>
                <a:ext uri="{FF2B5EF4-FFF2-40B4-BE49-F238E27FC236}">
                  <a16:creationId xmlns:a16="http://schemas.microsoft.com/office/drawing/2014/main" id="{9D9BB9AA-5582-4B05-B5CF-5EA7DA07E015}"/>
                </a:ext>
              </a:extLst>
            </p:cNvPr>
            <p:cNvSpPr/>
            <p:nvPr/>
          </p:nvSpPr>
          <p:spPr>
            <a:xfrm>
              <a:off x="3105581" y="1131591"/>
              <a:ext cx="3083346" cy="798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15" name="Image 14">
              <a:extLst>
                <a:ext uri="{FF2B5EF4-FFF2-40B4-BE49-F238E27FC236}">
                  <a16:creationId xmlns:a16="http://schemas.microsoft.com/office/drawing/2014/main" id="{1E97643D-4297-4F8F-8E68-9CE8C99207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5582" y="1186055"/>
              <a:ext cx="2932835" cy="748202"/>
            </a:xfrm>
            <a:prstGeom prst="rect">
              <a:avLst/>
            </a:prstGeom>
          </p:spPr>
        </p:pic>
      </p:grpSp>
    </p:spTree>
    <p:extLst>
      <p:ext uri="{BB962C8B-B14F-4D97-AF65-F5344CB8AC3E}">
        <p14:creationId xmlns:p14="http://schemas.microsoft.com/office/powerpoint/2010/main" val="43405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9D2C406-C38D-4B1C-B616-D42FBD404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78280"/>
            <a:ext cx="9144000" cy="6096000"/>
          </a:xfrm>
          <a:prstGeom prst="rect">
            <a:avLst/>
          </a:prstGeom>
        </p:spPr>
      </p:pic>
      <p:sp>
        <p:nvSpPr>
          <p:cNvPr id="4" name="TextShape 1">
            <a:extLst>
              <a:ext uri="{FF2B5EF4-FFF2-40B4-BE49-F238E27FC236}">
                <a16:creationId xmlns:a16="http://schemas.microsoft.com/office/drawing/2014/main" id="{31DBECEC-7FEE-4E48-9EB9-113A18C7092C}"/>
              </a:ext>
            </a:extLst>
          </p:cNvPr>
          <p:cNvSpPr txBox="1"/>
          <p:nvPr/>
        </p:nvSpPr>
        <p:spPr>
          <a:xfrm>
            <a:off x="251640" y="1700808"/>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741B26"/>
                </a:solidFill>
                <a:uFill>
                  <a:solidFill>
                    <a:srgbClr val="FFFFFF"/>
                  </a:solidFill>
                </a:uFill>
              </a:rPr>
              <a:t>The </a:t>
            </a:r>
            <a:r>
              <a:rPr lang="fr-FR" sz="2400" b="1" cap="small" spc="-1" dirty="0" err="1">
                <a:solidFill>
                  <a:srgbClr val="741B26"/>
                </a:solidFill>
                <a:uFill>
                  <a:solidFill>
                    <a:srgbClr val="FFFFFF"/>
                  </a:solidFill>
                </a:uFill>
              </a:rPr>
              <a:t>riddles</a:t>
            </a:r>
            <a:endParaRPr lang="fr-FR" sz="2400" b="1" cap="small" spc="-1" dirty="0">
              <a:solidFill>
                <a:srgbClr val="741B26"/>
              </a:solidFill>
              <a:uFill>
                <a:solidFill>
                  <a:srgbClr val="FFFFFF"/>
                </a:solidFill>
              </a:uFill>
            </a:endParaRPr>
          </a:p>
        </p:txBody>
      </p:sp>
    </p:spTree>
    <p:extLst>
      <p:ext uri="{BB962C8B-B14F-4D97-AF65-F5344CB8AC3E}">
        <p14:creationId xmlns:p14="http://schemas.microsoft.com/office/powerpoint/2010/main" val="1755495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DFB728E-2AE8-4D16-9DC5-D297D541B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4784"/>
            <a:ext cx="9324528" cy="6216352"/>
          </a:xfrm>
          <a:prstGeom prst="rect">
            <a:avLst/>
          </a:prstGeom>
        </p:spPr>
      </p:pic>
      <p:sp>
        <p:nvSpPr>
          <p:cNvPr id="5" name="TextShape 1">
            <a:extLst>
              <a:ext uri="{FF2B5EF4-FFF2-40B4-BE49-F238E27FC236}">
                <a16:creationId xmlns:a16="http://schemas.microsoft.com/office/drawing/2014/main" id="{C3E27D31-0604-4C64-8901-B82066E4D643}"/>
              </a:ext>
            </a:extLst>
          </p:cNvPr>
          <p:cNvSpPr txBox="1"/>
          <p:nvPr/>
        </p:nvSpPr>
        <p:spPr>
          <a:xfrm>
            <a:off x="251640" y="1700808"/>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741B26"/>
                </a:solidFill>
                <a:uFill>
                  <a:solidFill>
                    <a:srgbClr val="FFFFFF"/>
                  </a:solidFill>
                </a:uFill>
              </a:rPr>
              <a:t>The </a:t>
            </a:r>
            <a:r>
              <a:rPr lang="fr-FR" sz="2400" b="1" cap="small" spc="-1" dirty="0" err="1">
                <a:solidFill>
                  <a:srgbClr val="741B26"/>
                </a:solidFill>
                <a:uFill>
                  <a:solidFill>
                    <a:srgbClr val="FFFFFF"/>
                  </a:solidFill>
                </a:uFill>
              </a:rPr>
              <a:t>riddles</a:t>
            </a:r>
            <a:endParaRPr lang="fr-FR" sz="2400" b="1" cap="small" spc="-1" dirty="0">
              <a:solidFill>
                <a:srgbClr val="741B26"/>
              </a:solidFill>
              <a:uFill>
                <a:solidFill>
                  <a:srgbClr val="FFFFFF"/>
                </a:solidFill>
              </a:uFill>
            </a:endParaRPr>
          </a:p>
        </p:txBody>
      </p:sp>
    </p:spTree>
    <p:extLst>
      <p:ext uri="{BB962C8B-B14F-4D97-AF65-F5344CB8AC3E}">
        <p14:creationId xmlns:p14="http://schemas.microsoft.com/office/powerpoint/2010/main" val="2913049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DB5C517-3B0B-4D79-B0C3-0D0F170237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 y="1484784"/>
            <a:ext cx="9142738" cy="6090397"/>
          </a:xfrm>
          <a:prstGeom prst="rect">
            <a:avLst/>
          </a:prstGeom>
        </p:spPr>
      </p:pic>
      <p:sp>
        <p:nvSpPr>
          <p:cNvPr id="4" name="TextShape 1">
            <a:extLst>
              <a:ext uri="{FF2B5EF4-FFF2-40B4-BE49-F238E27FC236}">
                <a16:creationId xmlns:a16="http://schemas.microsoft.com/office/drawing/2014/main" id="{B3FBEEA9-D53F-44F6-9ACB-E0D5562830AA}"/>
              </a:ext>
            </a:extLst>
          </p:cNvPr>
          <p:cNvSpPr txBox="1"/>
          <p:nvPr/>
        </p:nvSpPr>
        <p:spPr>
          <a:xfrm>
            <a:off x="251640" y="1700808"/>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741B26"/>
                </a:solidFill>
                <a:uFill>
                  <a:solidFill>
                    <a:srgbClr val="FFFFFF"/>
                  </a:solidFill>
                </a:uFill>
              </a:rPr>
              <a:t>The </a:t>
            </a:r>
            <a:r>
              <a:rPr lang="fr-FR" sz="2400" b="1" cap="small" spc="-1" dirty="0" err="1">
                <a:solidFill>
                  <a:srgbClr val="741B26"/>
                </a:solidFill>
                <a:uFill>
                  <a:solidFill>
                    <a:srgbClr val="FFFFFF"/>
                  </a:solidFill>
                </a:uFill>
              </a:rPr>
              <a:t>riddles</a:t>
            </a:r>
            <a:endParaRPr lang="fr-FR" sz="2400" b="1" cap="small" spc="-1" dirty="0">
              <a:solidFill>
                <a:srgbClr val="741B26"/>
              </a:solidFill>
              <a:uFill>
                <a:solidFill>
                  <a:srgbClr val="FFFFFF"/>
                </a:solidFill>
              </a:uFill>
            </a:endParaRPr>
          </a:p>
        </p:txBody>
      </p:sp>
    </p:spTree>
    <p:extLst>
      <p:ext uri="{BB962C8B-B14F-4D97-AF65-F5344CB8AC3E}">
        <p14:creationId xmlns:p14="http://schemas.microsoft.com/office/powerpoint/2010/main" val="2032776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extShape 8"/>
          <p:cNvSpPr txBox="1"/>
          <p:nvPr/>
        </p:nvSpPr>
        <p:spPr>
          <a:xfrm>
            <a:off x="1337373" y="2147376"/>
            <a:ext cx="5766414" cy="297223"/>
          </a:xfrm>
          <a:prstGeom prst="rect">
            <a:avLst/>
          </a:prstGeom>
          <a:noFill/>
          <a:ln>
            <a:noFill/>
          </a:ln>
        </p:spPr>
        <p:txBody>
          <a:bodyPr lIns="72000" tIns="72000" rIns="72000" bIns="72000" anchor="ctr"/>
          <a:lstStyle/>
          <a:p>
            <a:pPr>
              <a:lnSpc>
                <a:spcPct val="100000"/>
              </a:lnSpc>
            </a:pPr>
            <a:r>
              <a:rPr lang="fr-FR" sz="2400" cap="small" spc="-1" dirty="0" err="1">
                <a:solidFill>
                  <a:srgbClr val="741B26"/>
                </a:solidFill>
                <a:uFill>
                  <a:solidFill>
                    <a:srgbClr val="FFFFFF"/>
                  </a:solidFill>
                </a:uFill>
                <a:latin typeface="Arial"/>
              </a:rPr>
              <a:t>What</a:t>
            </a:r>
            <a:r>
              <a:rPr lang="fr-FR" sz="2400" cap="small" spc="-1" dirty="0">
                <a:solidFill>
                  <a:srgbClr val="741B26"/>
                </a:solidFill>
                <a:uFill>
                  <a:solidFill>
                    <a:srgbClr val="FFFFFF"/>
                  </a:solidFill>
                </a:uFill>
                <a:latin typeface="Arial"/>
              </a:rPr>
              <a:t> </a:t>
            </a:r>
            <a:r>
              <a:rPr lang="fr-FR" sz="2400" cap="small" spc="-1" dirty="0" err="1">
                <a:solidFill>
                  <a:srgbClr val="741B26"/>
                </a:solidFill>
                <a:uFill>
                  <a:solidFill>
                    <a:srgbClr val="FFFFFF"/>
                  </a:solidFill>
                </a:uFill>
                <a:latin typeface="Arial"/>
              </a:rPr>
              <a:t>is</a:t>
            </a:r>
            <a:r>
              <a:rPr lang="fr-FR" sz="2400" cap="small" spc="-1" dirty="0">
                <a:solidFill>
                  <a:srgbClr val="741B26"/>
                </a:solidFill>
                <a:uFill>
                  <a:solidFill>
                    <a:srgbClr val="FFFFFF"/>
                  </a:solidFill>
                </a:uFill>
                <a:latin typeface="Arial"/>
              </a:rPr>
              <a:t> </a:t>
            </a:r>
            <a:r>
              <a:rPr lang="fr-FR" sz="2400" cap="small" spc="-1" dirty="0" err="1">
                <a:solidFill>
                  <a:srgbClr val="741B26"/>
                </a:solidFill>
                <a:uFill>
                  <a:solidFill>
                    <a:srgbClr val="FFFFFF"/>
                  </a:solidFill>
                </a:uFill>
                <a:latin typeface="Arial"/>
              </a:rPr>
              <a:t>it</a:t>
            </a:r>
            <a:r>
              <a:rPr lang="fr-FR" sz="2400" cap="small" spc="-1" dirty="0">
                <a:solidFill>
                  <a:srgbClr val="741B26"/>
                </a:solidFill>
                <a:uFill>
                  <a:solidFill>
                    <a:srgbClr val="FFFFFF"/>
                  </a:solidFill>
                </a:uFill>
                <a:latin typeface="Arial"/>
              </a:rPr>
              <a:t> ?</a:t>
            </a:r>
            <a:endParaRPr lang="fr-FR" sz="3200" b="0" strike="noStrike" spc="-1" dirty="0">
              <a:solidFill>
                <a:srgbClr val="741B26"/>
              </a:solidFill>
              <a:uFill>
                <a:solidFill>
                  <a:srgbClr val="FFFFFF"/>
                </a:solidFill>
              </a:uFill>
              <a:latin typeface="Calibri"/>
            </a:endParaRPr>
          </a:p>
        </p:txBody>
      </p:sp>
      <p:sp>
        <p:nvSpPr>
          <p:cNvPr id="18" name="TextShape 8">
            <a:extLst>
              <a:ext uri="{FF2B5EF4-FFF2-40B4-BE49-F238E27FC236}">
                <a16:creationId xmlns:a16="http://schemas.microsoft.com/office/drawing/2014/main" id="{64B9D967-9E5C-42E3-B354-B57B51F90FEA}"/>
              </a:ext>
            </a:extLst>
          </p:cNvPr>
          <p:cNvSpPr txBox="1"/>
          <p:nvPr/>
        </p:nvSpPr>
        <p:spPr>
          <a:xfrm>
            <a:off x="1361116" y="2774099"/>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741B26"/>
                </a:solidFill>
                <a:uFill>
                  <a:solidFill>
                    <a:srgbClr val="FFFFFF"/>
                  </a:solidFill>
                </a:uFill>
                <a:latin typeface="Arial"/>
              </a:rPr>
              <a:t>Juste à </a:t>
            </a:r>
            <a:r>
              <a:rPr lang="fr-FR" sz="2400" cap="small" spc="-1" dirty="0" err="1">
                <a:solidFill>
                  <a:srgbClr val="741B26"/>
                </a:solidFill>
                <a:uFill>
                  <a:solidFill>
                    <a:srgbClr val="FFFFFF"/>
                  </a:solidFill>
                </a:uFill>
                <a:latin typeface="Arial"/>
              </a:rPr>
              <a:t>little</a:t>
            </a:r>
            <a:r>
              <a:rPr lang="fr-FR" sz="2400" cap="small" spc="-1" dirty="0">
                <a:solidFill>
                  <a:srgbClr val="741B26"/>
                </a:solidFill>
                <a:uFill>
                  <a:solidFill>
                    <a:srgbClr val="FFFFFF"/>
                  </a:solidFill>
                </a:uFill>
                <a:latin typeface="Arial"/>
              </a:rPr>
              <a:t> challenge</a:t>
            </a:r>
            <a:endParaRPr lang="fr-FR" sz="3200" b="0" strike="noStrike" spc="-1" dirty="0">
              <a:solidFill>
                <a:srgbClr val="741B26"/>
              </a:solidFill>
              <a:uFill>
                <a:solidFill>
                  <a:srgbClr val="FFFFFF"/>
                </a:solidFill>
              </a:uFill>
              <a:latin typeface="Calibri"/>
            </a:endParaRPr>
          </a:p>
        </p:txBody>
      </p:sp>
      <p:sp>
        <p:nvSpPr>
          <p:cNvPr id="21" name="TextShape 8">
            <a:extLst>
              <a:ext uri="{FF2B5EF4-FFF2-40B4-BE49-F238E27FC236}">
                <a16:creationId xmlns:a16="http://schemas.microsoft.com/office/drawing/2014/main" id="{A0297EFF-0ABF-44B6-A69F-B5C449B6AD99}"/>
              </a:ext>
            </a:extLst>
          </p:cNvPr>
          <p:cNvSpPr txBox="1"/>
          <p:nvPr/>
        </p:nvSpPr>
        <p:spPr>
          <a:xfrm>
            <a:off x="1337373" y="3389552"/>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741B26"/>
                </a:solidFill>
                <a:uFill>
                  <a:solidFill>
                    <a:srgbClr val="FFFFFF"/>
                  </a:solidFill>
                </a:uFill>
                <a:latin typeface="Arial"/>
              </a:rPr>
              <a:t>Inside the web </a:t>
            </a:r>
            <a:endParaRPr lang="fr-FR" sz="3200" b="0" strike="noStrike" spc="-1" dirty="0">
              <a:solidFill>
                <a:srgbClr val="741B26"/>
              </a:solidFill>
              <a:uFill>
                <a:solidFill>
                  <a:srgbClr val="FFFFFF"/>
                </a:solidFill>
              </a:uFill>
              <a:latin typeface="Calibri"/>
            </a:endParaRPr>
          </a:p>
        </p:txBody>
      </p:sp>
      <p:sp>
        <p:nvSpPr>
          <p:cNvPr id="24" name="TextShape 8">
            <a:extLst>
              <a:ext uri="{FF2B5EF4-FFF2-40B4-BE49-F238E27FC236}">
                <a16:creationId xmlns:a16="http://schemas.microsoft.com/office/drawing/2014/main" id="{75C76B6D-FD89-48B2-9795-5DCC05524A06}"/>
              </a:ext>
            </a:extLst>
          </p:cNvPr>
          <p:cNvSpPr txBox="1"/>
          <p:nvPr/>
        </p:nvSpPr>
        <p:spPr>
          <a:xfrm>
            <a:off x="1361116" y="4003847"/>
            <a:ext cx="6902757" cy="297223"/>
          </a:xfrm>
          <a:prstGeom prst="rect">
            <a:avLst/>
          </a:prstGeom>
          <a:noFill/>
          <a:ln>
            <a:noFill/>
          </a:ln>
        </p:spPr>
        <p:txBody>
          <a:bodyPr lIns="72000" tIns="72000" rIns="72000" bIns="72000" anchor="ctr"/>
          <a:lstStyle/>
          <a:p>
            <a:pPr>
              <a:lnSpc>
                <a:spcPct val="100000"/>
              </a:lnSpc>
            </a:pPr>
            <a:r>
              <a:rPr lang="en-US" sz="2400" cap="small" spc="-1" dirty="0">
                <a:solidFill>
                  <a:srgbClr val="741B26"/>
                </a:solidFill>
                <a:uFill>
                  <a:solidFill>
                    <a:srgbClr val="FFFFFF"/>
                  </a:solidFill>
                </a:uFill>
              </a:rPr>
              <a:t>The story of the scenario</a:t>
            </a:r>
            <a:endParaRPr lang="fr-FR" sz="3200" b="0" strike="noStrike" spc="-1" dirty="0">
              <a:solidFill>
                <a:srgbClr val="741B26"/>
              </a:solidFill>
              <a:uFill>
                <a:solidFill>
                  <a:srgbClr val="FFFFFF"/>
                </a:solidFill>
              </a:uFill>
              <a:latin typeface="Calibri"/>
            </a:endParaRPr>
          </a:p>
        </p:txBody>
      </p:sp>
      <p:sp>
        <p:nvSpPr>
          <p:cNvPr id="27" name="TextShape 8">
            <a:extLst>
              <a:ext uri="{FF2B5EF4-FFF2-40B4-BE49-F238E27FC236}">
                <a16:creationId xmlns:a16="http://schemas.microsoft.com/office/drawing/2014/main" id="{08F33C12-99CE-4018-A71F-F0AC36236016}"/>
              </a:ext>
            </a:extLst>
          </p:cNvPr>
          <p:cNvSpPr txBox="1"/>
          <p:nvPr/>
        </p:nvSpPr>
        <p:spPr>
          <a:xfrm>
            <a:off x="1361116" y="4618142"/>
            <a:ext cx="6663059" cy="297223"/>
          </a:xfrm>
          <a:prstGeom prst="rect">
            <a:avLst/>
          </a:prstGeom>
          <a:noFill/>
          <a:ln>
            <a:noFill/>
          </a:ln>
        </p:spPr>
        <p:txBody>
          <a:bodyPr lIns="72000" tIns="72000" rIns="72000" bIns="72000" anchor="ctr"/>
          <a:lstStyle/>
          <a:p>
            <a:pPr>
              <a:lnSpc>
                <a:spcPct val="100000"/>
              </a:lnSpc>
            </a:pPr>
            <a:r>
              <a:rPr lang="fr-FR" sz="2400" b="0" strike="noStrike" cap="small" spc="-1" dirty="0">
                <a:solidFill>
                  <a:srgbClr val="741B26"/>
                </a:solidFill>
                <a:uFill>
                  <a:solidFill>
                    <a:srgbClr val="FFFFFF"/>
                  </a:solidFill>
                </a:uFill>
                <a:latin typeface="Arial"/>
              </a:rPr>
              <a:t>The </a:t>
            </a:r>
            <a:r>
              <a:rPr lang="fr-FR" sz="2400" b="0" strike="noStrike" cap="small" spc="-1" dirty="0" err="1">
                <a:solidFill>
                  <a:srgbClr val="741B26"/>
                </a:solidFill>
                <a:uFill>
                  <a:solidFill>
                    <a:srgbClr val="FFFFFF"/>
                  </a:solidFill>
                </a:uFill>
                <a:latin typeface="Arial"/>
              </a:rPr>
              <a:t>riddles</a:t>
            </a:r>
            <a:endParaRPr lang="fr-FR" sz="3200" b="0" strike="noStrike" spc="-1" dirty="0">
              <a:solidFill>
                <a:srgbClr val="741B26"/>
              </a:solidFill>
              <a:uFill>
                <a:solidFill>
                  <a:srgbClr val="FFFFFF"/>
                </a:solidFill>
              </a:uFill>
              <a:latin typeface="Calibri"/>
            </a:endParaRPr>
          </a:p>
        </p:txBody>
      </p:sp>
      <p:sp>
        <p:nvSpPr>
          <p:cNvPr id="30" name="TextShape 8">
            <a:extLst>
              <a:ext uri="{FF2B5EF4-FFF2-40B4-BE49-F238E27FC236}">
                <a16:creationId xmlns:a16="http://schemas.microsoft.com/office/drawing/2014/main" id="{F8B09FD8-C9B0-4D70-9C11-8DF96DC00F0F}"/>
              </a:ext>
            </a:extLst>
          </p:cNvPr>
          <p:cNvSpPr txBox="1"/>
          <p:nvPr/>
        </p:nvSpPr>
        <p:spPr>
          <a:xfrm>
            <a:off x="1361116" y="5232437"/>
            <a:ext cx="6139277" cy="297223"/>
          </a:xfrm>
          <a:prstGeom prst="rect">
            <a:avLst/>
          </a:prstGeom>
          <a:noFill/>
          <a:ln>
            <a:noFill/>
          </a:ln>
        </p:spPr>
        <p:txBody>
          <a:bodyPr lIns="72000" tIns="72000" rIns="72000" bIns="72000" anchor="ctr"/>
          <a:lstStyle/>
          <a:p>
            <a:pPr>
              <a:lnSpc>
                <a:spcPct val="100000"/>
              </a:lnSpc>
            </a:pPr>
            <a:r>
              <a:rPr lang="en-US" sz="2400" cap="small" spc="-1" dirty="0">
                <a:solidFill>
                  <a:srgbClr val="741B26"/>
                </a:solidFill>
                <a:uFill>
                  <a:solidFill>
                    <a:srgbClr val="FFFFFF"/>
                  </a:solidFill>
                </a:uFill>
              </a:rPr>
              <a:t>the master of the game</a:t>
            </a:r>
            <a:endParaRPr lang="fr-FR" sz="3200" b="0" strike="noStrike" spc="-1" dirty="0">
              <a:solidFill>
                <a:srgbClr val="741B26"/>
              </a:solidFill>
              <a:uFill>
                <a:solidFill>
                  <a:srgbClr val="FFFFFF"/>
                </a:solidFill>
              </a:uFill>
              <a:latin typeface="Calibri"/>
            </a:endParaRPr>
          </a:p>
        </p:txBody>
      </p:sp>
      <p:sp>
        <p:nvSpPr>
          <p:cNvPr id="33" name="TextShape 8">
            <a:extLst>
              <a:ext uri="{FF2B5EF4-FFF2-40B4-BE49-F238E27FC236}">
                <a16:creationId xmlns:a16="http://schemas.microsoft.com/office/drawing/2014/main" id="{E3198DCC-34E6-4593-8273-F7CBAD059EC2}"/>
              </a:ext>
            </a:extLst>
          </p:cNvPr>
          <p:cNvSpPr txBox="1"/>
          <p:nvPr/>
        </p:nvSpPr>
        <p:spPr>
          <a:xfrm>
            <a:off x="1361116" y="5846732"/>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741B26"/>
                </a:solidFill>
                <a:uFill>
                  <a:solidFill>
                    <a:srgbClr val="FFFFFF"/>
                  </a:solidFill>
                </a:uFill>
              </a:rPr>
              <a:t>Conclusions</a:t>
            </a:r>
            <a:endParaRPr lang="fr-FR" sz="3200" b="0" strike="noStrike" spc="-1" dirty="0">
              <a:solidFill>
                <a:srgbClr val="741B26"/>
              </a:solidFill>
              <a:uFill>
                <a:solidFill>
                  <a:srgbClr val="FFFFFF"/>
                </a:solidFill>
              </a:uFill>
              <a:latin typeface="Calibri"/>
            </a:endParaRPr>
          </a:p>
        </p:txBody>
      </p:sp>
      <p:pic>
        <p:nvPicPr>
          <p:cNvPr id="3" name="Image 2">
            <a:extLst>
              <a:ext uri="{FF2B5EF4-FFF2-40B4-BE49-F238E27FC236}">
                <a16:creationId xmlns:a16="http://schemas.microsoft.com/office/drawing/2014/main" id="{7572A307-822A-48F3-A4C7-F07400F10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739" y="2060848"/>
            <a:ext cx="383751" cy="383751"/>
          </a:xfrm>
          <a:prstGeom prst="rect">
            <a:avLst/>
          </a:prstGeom>
        </p:spPr>
      </p:pic>
      <p:pic>
        <p:nvPicPr>
          <p:cNvPr id="31" name="Image 30">
            <a:extLst>
              <a:ext uri="{FF2B5EF4-FFF2-40B4-BE49-F238E27FC236}">
                <a16:creationId xmlns:a16="http://schemas.microsoft.com/office/drawing/2014/main" id="{2BEA49D2-8E10-4DBA-8732-257B86EE4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738" y="2687571"/>
            <a:ext cx="383751" cy="383751"/>
          </a:xfrm>
          <a:prstGeom prst="rect">
            <a:avLst/>
          </a:prstGeom>
        </p:spPr>
      </p:pic>
      <p:pic>
        <p:nvPicPr>
          <p:cNvPr id="34" name="Image 33">
            <a:extLst>
              <a:ext uri="{FF2B5EF4-FFF2-40B4-BE49-F238E27FC236}">
                <a16:creationId xmlns:a16="http://schemas.microsoft.com/office/drawing/2014/main" id="{9451FAEB-7CED-45C8-A453-835E920C0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468" y="3303024"/>
            <a:ext cx="383751" cy="383751"/>
          </a:xfrm>
          <a:prstGeom prst="rect">
            <a:avLst/>
          </a:prstGeom>
        </p:spPr>
      </p:pic>
      <p:pic>
        <p:nvPicPr>
          <p:cNvPr id="35" name="Image 34">
            <a:extLst>
              <a:ext uri="{FF2B5EF4-FFF2-40B4-BE49-F238E27FC236}">
                <a16:creationId xmlns:a16="http://schemas.microsoft.com/office/drawing/2014/main" id="{73511F7D-1A8A-4034-BE08-EB3D6D2A1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654" y="3913415"/>
            <a:ext cx="383751" cy="383751"/>
          </a:xfrm>
          <a:prstGeom prst="rect">
            <a:avLst/>
          </a:prstGeom>
        </p:spPr>
      </p:pic>
      <p:pic>
        <p:nvPicPr>
          <p:cNvPr id="43" name="Image 42">
            <a:extLst>
              <a:ext uri="{FF2B5EF4-FFF2-40B4-BE49-F238E27FC236}">
                <a16:creationId xmlns:a16="http://schemas.microsoft.com/office/drawing/2014/main" id="{3F621AE2-0FCF-4F2E-9699-BDAFA382E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468" y="4523806"/>
            <a:ext cx="383751" cy="383751"/>
          </a:xfrm>
          <a:prstGeom prst="rect">
            <a:avLst/>
          </a:prstGeom>
        </p:spPr>
      </p:pic>
      <p:pic>
        <p:nvPicPr>
          <p:cNvPr id="44" name="Image 43">
            <a:extLst>
              <a:ext uri="{FF2B5EF4-FFF2-40B4-BE49-F238E27FC236}">
                <a16:creationId xmlns:a16="http://schemas.microsoft.com/office/drawing/2014/main" id="{99B15C24-8555-41A8-90D4-C694A60C8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732" y="5145909"/>
            <a:ext cx="383751" cy="383751"/>
          </a:xfrm>
          <a:prstGeom prst="rect">
            <a:avLst/>
          </a:prstGeom>
        </p:spPr>
      </p:pic>
      <p:pic>
        <p:nvPicPr>
          <p:cNvPr id="45" name="Image 44">
            <a:extLst>
              <a:ext uri="{FF2B5EF4-FFF2-40B4-BE49-F238E27FC236}">
                <a16:creationId xmlns:a16="http://schemas.microsoft.com/office/drawing/2014/main" id="{98515E25-29BA-404A-8C73-118F9B437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468" y="5760204"/>
            <a:ext cx="383751" cy="3837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p:bldP spid="18" grpId="0"/>
      <p:bldP spid="21" grpId="0"/>
      <p:bldP spid="24" grpId="0"/>
      <p:bldP spid="27" grpId="0"/>
      <p:bldP spid="30" grpId="0"/>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176843CB-66E5-4337-89C0-F9B2ACF74079}"/>
              </a:ext>
            </a:extLst>
          </p:cNvPr>
          <p:cNvSpPr txBox="1"/>
          <p:nvPr/>
        </p:nvSpPr>
        <p:spPr>
          <a:xfrm>
            <a:off x="251640" y="1700808"/>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741B26"/>
                </a:solidFill>
                <a:uFill>
                  <a:solidFill>
                    <a:srgbClr val="FFFFFF"/>
                  </a:solidFill>
                </a:uFill>
              </a:rPr>
              <a:t>The </a:t>
            </a:r>
            <a:r>
              <a:rPr lang="fr-FR" sz="2400" b="1" cap="small" spc="-1" dirty="0" err="1">
                <a:solidFill>
                  <a:srgbClr val="741B26"/>
                </a:solidFill>
                <a:uFill>
                  <a:solidFill>
                    <a:srgbClr val="FFFFFF"/>
                  </a:solidFill>
                </a:uFill>
              </a:rPr>
              <a:t>riddles</a:t>
            </a:r>
            <a:endParaRPr lang="fr-FR" sz="2400" b="1" cap="small" spc="-1" dirty="0">
              <a:solidFill>
                <a:srgbClr val="741B26"/>
              </a:solidFill>
              <a:uFill>
                <a:solidFill>
                  <a:srgbClr val="FFFFFF"/>
                </a:solidFill>
              </a:uFill>
            </a:endParaRPr>
          </a:p>
        </p:txBody>
      </p:sp>
      <p:pic>
        <p:nvPicPr>
          <p:cNvPr id="5" name="Image 4">
            <a:extLst>
              <a:ext uri="{FF2B5EF4-FFF2-40B4-BE49-F238E27FC236}">
                <a16:creationId xmlns:a16="http://schemas.microsoft.com/office/drawing/2014/main" id="{D5836A12-4654-4206-B2D1-6A16EE49B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770" y="2230907"/>
            <a:ext cx="6884460" cy="4867552"/>
          </a:xfrm>
          <a:prstGeom prst="rect">
            <a:avLst/>
          </a:prstGeom>
        </p:spPr>
      </p:pic>
    </p:spTree>
    <p:extLst>
      <p:ext uri="{BB962C8B-B14F-4D97-AF65-F5344CB8AC3E}">
        <p14:creationId xmlns:p14="http://schemas.microsoft.com/office/powerpoint/2010/main" val="1906921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extShape 8"/>
          <p:cNvSpPr txBox="1"/>
          <p:nvPr/>
        </p:nvSpPr>
        <p:spPr>
          <a:xfrm>
            <a:off x="1337373" y="2147376"/>
            <a:ext cx="5766414" cy="297223"/>
          </a:xfrm>
          <a:prstGeom prst="rect">
            <a:avLst/>
          </a:prstGeom>
          <a:noFill/>
          <a:ln>
            <a:noFill/>
          </a:ln>
        </p:spPr>
        <p:txBody>
          <a:bodyPr lIns="72000" tIns="72000" rIns="72000" bIns="72000" anchor="ctr"/>
          <a:lstStyle/>
          <a:p>
            <a:pPr>
              <a:lnSpc>
                <a:spcPct val="100000"/>
              </a:lnSpc>
            </a:pPr>
            <a:r>
              <a:rPr lang="fr-FR" sz="2400" cap="small" spc="-1" dirty="0" err="1">
                <a:solidFill>
                  <a:srgbClr val="741B26"/>
                </a:solidFill>
                <a:uFill>
                  <a:solidFill>
                    <a:srgbClr val="FFFFFF"/>
                  </a:solidFill>
                </a:uFill>
                <a:latin typeface="Arial"/>
              </a:rPr>
              <a:t>What</a:t>
            </a:r>
            <a:r>
              <a:rPr lang="fr-FR" sz="2400" cap="small" spc="-1" dirty="0">
                <a:solidFill>
                  <a:srgbClr val="741B26"/>
                </a:solidFill>
                <a:uFill>
                  <a:solidFill>
                    <a:srgbClr val="FFFFFF"/>
                  </a:solidFill>
                </a:uFill>
                <a:latin typeface="Arial"/>
              </a:rPr>
              <a:t> </a:t>
            </a:r>
            <a:r>
              <a:rPr lang="fr-FR" sz="2400" cap="small" spc="-1" dirty="0" err="1">
                <a:solidFill>
                  <a:srgbClr val="741B26"/>
                </a:solidFill>
                <a:uFill>
                  <a:solidFill>
                    <a:srgbClr val="FFFFFF"/>
                  </a:solidFill>
                </a:uFill>
                <a:latin typeface="Arial"/>
              </a:rPr>
              <a:t>is</a:t>
            </a:r>
            <a:r>
              <a:rPr lang="fr-FR" sz="2400" cap="small" spc="-1" dirty="0">
                <a:solidFill>
                  <a:srgbClr val="741B26"/>
                </a:solidFill>
                <a:uFill>
                  <a:solidFill>
                    <a:srgbClr val="FFFFFF"/>
                  </a:solidFill>
                </a:uFill>
                <a:latin typeface="Arial"/>
              </a:rPr>
              <a:t> </a:t>
            </a:r>
            <a:r>
              <a:rPr lang="fr-FR" sz="2400" cap="small" spc="-1" dirty="0" err="1">
                <a:solidFill>
                  <a:srgbClr val="741B26"/>
                </a:solidFill>
                <a:uFill>
                  <a:solidFill>
                    <a:srgbClr val="FFFFFF"/>
                  </a:solidFill>
                </a:uFill>
                <a:latin typeface="Arial"/>
              </a:rPr>
              <a:t>it</a:t>
            </a:r>
            <a:r>
              <a:rPr lang="fr-FR" sz="2400" cap="small" spc="-1" dirty="0">
                <a:solidFill>
                  <a:srgbClr val="741B26"/>
                </a:solidFill>
                <a:uFill>
                  <a:solidFill>
                    <a:srgbClr val="FFFFFF"/>
                  </a:solidFill>
                </a:uFill>
                <a:latin typeface="Arial"/>
              </a:rPr>
              <a:t> ?</a:t>
            </a:r>
            <a:endParaRPr lang="fr-FR" sz="3200" b="0" strike="noStrike" spc="-1" dirty="0">
              <a:solidFill>
                <a:srgbClr val="741B26"/>
              </a:solidFill>
              <a:uFill>
                <a:solidFill>
                  <a:srgbClr val="FFFFFF"/>
                </a:solidFill>
              </a:uFill>
              <a:latin typeface="Calibri"/>
            </a:endParaRPr>
          </a:p>
        </p:txBody>
      </p:sp>
      <p:sp>
        <p:nvSpPr>
          <p:cNvPr id="18" name="TextShape 8">
            <a:extLst>
              <a:ext uri="{FF2B5EF4-FFF2-40B4-BE49-F238E27FC236}">
                <a16:creationId xmlns:a16="http://schemas.microsoft.com/office/drawing/2014/main" id="{64B9D967-9E5C-42E3-B354-B57B51F90FEA}"/>
              </a:ext>
            </a:extLst>
          </p:cNvPr>
          <p:cNvSpPr txBox="1"/>
          <p:nvPr/>
        </p:nvSpPr>
        <p:spPr>
          <a:xfrm>
            <a:off x="1361116" y="2774099"/>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741B26"/>
                </a:solidFill>
                <a:uFill>
                  <a:solidFill>
                    <a:srgbClr val="FFFFFF"/>
                  </a:solidFill>
                </a:uFill>
                <a:latin typeface="Arial"/>
              </a:rPr>
              <a:t>Juste à </a:t>
            </a:r>
            <a:r>
              <a:rPr lang="fr-FR" sz="2400" cap="small" spc="-1" dirty="0" err="1">
                <a:solidFill>
                  <a:srgbClr val="741B26"/>
                </a:solidFill>
                <a:uFill>
                  <a:solidFill>
                    <a:srgbClr val="FFFFFF"/>
                  </a:solidFill>
                </a:uFill>
                <a:latin typeface="Arial"/>
              </a:rPr>
              <a:t>little</a:t>
            </a:r>
            <a:r>
              <a:rPr lang="fr-FR" sz="2400" cap="small" spc="-1" dirty="0">
                <a:solidFill>
                  <a:srgbClr val="741B26"/>
                </a:solidFill>
                <a:uFill>
                  <a:solidFill>
                    <a:srgbClr val="FFFFFF"/>
                  </a:solidFill>
                </a:uFill>
                <a:latin typeface="Arial"/>
              </a:rPr>
              <a:t> challenge</a:t>
            </a:r>
            <a:endParaRPr lang="fr-FR" sz="3200" b="0" strike="noStrike" spc="-1" dirty="0">
              <a:solidFill>
                <a:srgbClr val="741B26"/>
              </a:solidFill>
              <a:uFill>
                <a:solidFill>
                  <a:srgbClr val="FFFFFF"/>
                </a:solidFill>
              </a:uFill>
              <a:latin typeface="Calibri"/>
            </a:endParaRPr>
          </a:p>
        </p:txBody>
      </p:sp>
      <p:sp>
        <p:nvSpPr>
          <p:cNvPr id="21" name="TextShape 8">
            <a:extLst>
              <a:ext uri="{FF2B5EF4-FFF2-40B4-BE49-F238E27FC236}">
                <a16:creationId xmlns:a16="http://schemas.microsoft.com/office/drawing/2014/main" id="{A0297EFF-0ABF-44B6-A69F-B5C449B6AD99}"/>
              </a:ext>
            </a:extLst>
          </p:cNvPr>
          <p:cNvSpPr txBox="1"/>
          <p:nvPr/>
        </p:nvSpPr>
        <p:spPr>
          <a:xfrm>
            <a:off x="1337373" y="3389552"/>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741B26"/>
                </a:solidFill>
                <a:uFill>
                  <a:solidFill>
                    <a:srgbClr val="FFFFFF"/>
                  </a:solidFill>
                </a:uFill>
                <a:latin typeface="Arial"/>
              </a:rPr>
              <a:t>Inside the web </a:t>
            </a:r>
            <a:endParaRPr lang="fr-FR" sz="3200" b="0" strike="noStrike" spc="-1" dirty="0">
              <a:solidFill>
                <a:srgbClr val="741B26"/>
              </a:solidFill>
              <a:uFill>
                <a:solidFill>
                  <a:srgbClr val="FFFFFF"/>
                </a:solidFill>
              </a:uFill>
              <a:latin typeface="Calibri"/>
            </a:endParaRPr>
          </a:p>
        </p:txBody>
      </p:sp>
      <p:sp>
        <p:nvSpPr>
          <p:cNvPr id="24" name="TextShape 8">
            <a:extLst>
              <a:ext uri="{FF2B5EF4-FFF2-40B4-BE49-F238E27FC236}">
                <a16:creationId xmlns:a16="http://schemas.microsoft.com/office/drawing/2014/main" id="{75C76B6D-FD89-48B2-9795-5DCC05524A06}"/>
              </a:ext>
            </a:extLst>
          </p:cNvPr>
          <p:cNvSpPr txBox="1"/>
          <p:nvPr/>
        </p:nvSpPr>
        <p:spPr>
          <a:xfrm>
            <a:off x="1361116" y="4003847"/>
            <a:ext cx="6902757" cy="297223"/>
          </a:xfrm>
          <a:prstGeom prst="rect">
            <a:avLst/>
          </a:prstGeom>
          <a:noFill/>
          <a:ln>
            <a:noFill/>
          </a:ln>
        </p:spPr>
        <p:txBody>
          <a:bodyPr lIns="72000" tIns="72000" rIns="72000" bIns="72000" anchor="ctr"/>
          <a:lstStyle/>
          <a:p>
            <a:pPr>
              <a:lnSpc>
                <a:spcPct val="100000"/>
              </a:lnSpc>
            </a:pPr>
            <a:r>
              <a:rPr lang="en-US" sz="2400" cap="small" spc="-1" dirty="0">
                <a:solidFill>
                  <a:srgbClr val="741B26"/>
                </a:solidFill>
                <a:uFill>
                  <a:solidFill>
                    <a:srgbClr val="FFFFFF"/>
                  </a:solidFill>
                </a:uFill>
              </a:rPr>
              <a:t>The story of the scenario</a:t>
            </a:r>
            <a:endParaRPr lang="fr-FR" sz="3200" b="0" strike="noStrike" spc="-1" dirty="0">
              <a:solidFill>
                <a:srgbClr val="741B26"/>
              </a:solidFill>
              <a:uFill>
                <a:solidFill>
                  <a:srgbClr val="FFFFFF"/>
                </a:solidFill>
              </a:uFill>
              <a:latin typeface="Calibri"/>
            </a:endParaRPr>
          </a:p>
        </p:txBody>
      </p:sp>
      <p:sp>
        <p:nvSpPr>
          <p:cNvPr id="27" name="TextShape 8">
            <a:extLst>
              <a:ext uri="{FF2B5EF4-FFF2-40B4-BE49-F238E27FC236}">
                <a16:creationId xmlns:a16="http://schemas.microsoft.com/office/drawing/2014/main" id="{08F33C12-99CE-4018-A71F-F0AC36236016}"/>
              </a:ext>
            </a:extLst>
          </p:cNvPr>
          <p:cNvSpPr txBox="1"/>
          <p:nvPr/>
        </p:nvSpPr>
        <p:spPr>
          <a:xfrm>
            <a:off x="1361116" y="4618142"/>
            <a:ext cx="6663059" cy="297223"/>
          </a:xfrm>
          <a:prstGeom prst="rect">
            <a:avLst/>
          </a:prstGeom>
          <a:noFill/>
          <a:ln>
            <a:noFill/>
          </a:ln>
        </p:spPr>
        <p:txBody>
          <a:bodyPr lIns="72000" tIns="72000" rIns="72000" bIns="72000" anchor="ctr"/>
          <a:lstStyle/>
          <a:p>
            <a:pPr>
              <a:lnSpc>
                <a:spcPct val="100000"/>
              </a:lnSpc>
            </a:pPr>
            <a:r>
              <a:rPr lang="fr-FR" sz="2400" b="0" strike="noStrike" cap="small" spc="-1" dirty="0">
                <a:solidFill>
                  <a:srgbClr val="741B26"/>
                </a:solidFill>
                <a:uFill>
                  <a:solidFill>
                    <a:srgbClr val="FFFFFF"/>
                  </a:solidFill>
                </a:uFill>
                <a:latin typeface="Arial"/>
              </a:rPr>
              <a:t>The </a:t>
            </a:r>
            <a:r>
              <a:rPr lang="fr-FR" sz="2400" b="0" strike="noStrike" cap="small" spc="-1" dirty="0" err="1">
                <a:solidFill>
                  <a:srgbClr val="741B26"/>
                </a:solidFill>
                <a:uFill>
                  <a:solidFill>
                    <a:srgbClr val="FFFFFF"/>
                  </a:solidFill>
                </a:uFill>
                <a:latin typeface="Arial"/>
              </a:rPr>
              <a:t>riddles</a:t>
            </a:r>
            <a:endParaRPr lang="fr-FR" sz="3200" b="0" strike="noStrike" spc="-1" dirty="0">
              <a:solidFill>
                <a:srgbClr val="741B26"/>
              </a:solidFill>
              <a:uFill>
                <a:solidFill>
                  <a:srgbClr val="FFFFFF"/>
                </a:solidFill>
              </a:uFill>
              <a:latin typeface="Calibri"/>
            </a:endParaRPr>
          </a:p>
        </p:txBody>
      </p:sp>
      <p:sp>
        <p:nvSpPr>
          <p:cNvPr id="30" name="TextShape 8">
            <a:extLst>
              <a:ext uri="{FF2B5EF4-FFF2-40B4-BE49-F238E27FC236}">
                <a16:creationId xmlns:a16="http://schemas.microsoft.com/office/drawing/2014/main" id="{F8B09FD8-C9B0-4D70-9C11-8DF96DC00F0F}"/>
              </a:ext>
            </a:extLst>
          </p:cNvPr>
          <p:cNvSpPr txBox="1"/>
          <p:nvPr/>
        </p:nvSpPr>
        <p:spPr>
          <a:xfrm>
            <a:off x="1361116" y="5232437"/>
            <a:ext cx="6139277" cy="297223"/>
          </a:xfrm>
          <a:prstGeom prst="rect">
            <a:avLst/>
          </a:prstGeom>
          <a:noFill/>
          <a:ln>
            <a:noFill/>
          </a:ln>
        </p:spPr>
        <p:txBody>
          <a:bodyPr lIns="72000" tIns="72000" rIns="72000" bIns="72000" anchor="ctr"/>
          <a:lstStyle/>
          <a:p>
            <a:pPr>
              <a:lnSpc>
                <a:spcPct val="100000"/>
              </a:lnSpc>
            </a:pPr>
            <a:r>
              <a:rPr lang="en-US" sz="2400" cap="small" spc="-1" dirty="0">
                <a:solidFill>
                  <a:srgbClr val="741B26"/>
                </a:solidFill>
                <a:uFill>
                  <a:solidFill>
                    <a:srgbClr val="FFFFFF"/>
                  </a:solidFill>
                </a:uFill>
              </a:rPr>
              <a:t>the master of the game</a:t>
            </a:r>
            <a:endParaRPr lang="fr-FR" sz="3200" b="0" strike="noStrike" spc="-1" dirty="0">
              <a:solidFill>
                <a:srgbClr val="741B26"/>
              </a:solidFill>
              <a:uFill>
                <a:solidFill>
                  <a:srgbClr val="FFFFFF"/>
                </a:solidFill>
              </a:uFill>
              <a:latin typeface="Calibri"/>
            </a:endParaRPr>
          </a:p>
        </p:txBody>
      </p:sp>
      <p:sp>
        <p:nvSpPr>
          <p:cNvPr id="33" name="TextShape 8">
            <a:extLst>
              <a:ext uri="{FF2B5EF4-FFF2-40B4-BE49-F238E27FC236}">
                <a16:creationId xmlns:a16="http://schemas.microsoft.com/office/drawing/2014/main" id="{E3198DCC-34E6-4593-8273-F7CBAD059EC2}"/>
              </a:ext>
            </a:extLst>
          </p:cNvPr>
          <p:cNvSpPr txBox="1"/>
          <p:nvPr/>
        </p:nvSpPr>
        <p:spPr>
          <a:xfrm>
            <a:off x="1361116" y="5846732"/>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741B26"/>
                </a:solidFill>
                <a:uFill>
                  <a:solidFill>
                    <a:srgbClr val="FFFFFF"/>
                  </a:solidFill>
                </a:uFill>
              </a:rPr>
              <a:t>Conclusions</a:t>
            </a:r>
            <a:endParaRPr lang="fr-FR" sz="3200" b="0" strike="noStrike" spc="-1" dirty="0">
              <a:solidFill>
                <a:srgbClr val="741B26"/>
              </a:solidFill>
              <a:uFill>
                <a:solidFill>
                  <a:srgbClr val="FFFFFF"/>
                </a:solidFill>
              </a:uFill>
              <a:latin typeface="Calibri"/>
            </a:endParaRPr>
          </a:p>
        </p:txBody>
      </p:sp>
      <p:pic>
        <p:nvPicPr>
          <p:cNvPr id="3" name="Image 2">
            <a:extLst>
              <a:ext uri="{FF2B5EF4-FFF2-40B4-BE49-F238E27FC236}">
                <a16:creationId xmlns:a16="http://schemas.microsoft.com/office/drawing/2014/main" id="{7572A307-822A-48F3-A4C7-F07400F10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739" y="2060848"/>
            <a:ext cx="383751" cy="383751"/>
          </a:xfrm>
          <a:prstGeom prst="rect">
            <a:avLst/>
          </a:prstGeom>
        </p:spPr>
      </p:pic>
      <p:pic>
        <p:nvPicPr>
          <p:cNvPr id="31" name="Image 30">
            <a:extLst>
              <a:ext uri="{FF2B5EF4-FFF2-40B4-BE49-F238E27FC236}">
                <a16:creationId xmlns:a16="http://schemas.microsoft.com/office/drawing/2014/main" id="{2BEA49D2-8E10-4DBA-8732-257B86EE4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738" y="2687571"/>
            <a:ext cx="383751" cy="383751"/>
          </a:xfrm>
          <a:prstGeom prst="rect">
            <a:avLst/>
          </a:prstGeom>
        </p:spPr>
      </p:pic>
      <p:pic>
        <p:nvPicPr>
          <p:cNvPr id="34" name="Image 33">
            <a:extLst>
              <a:ext uri="{FF2B5EF4-FFF2-40B4-BE49-F238E27FC236}">
                <a16:creationId xmlns:a16="http://schemas.microsoft.com/office/drawing/2014/main" id="{9451FAEB-7CED-45C8-A453-835E920C0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468" y="3303024"/>
            <a:ext cx="383751" cy="383751"/>
          </a:xfrm>
          <a:prstGeom prst="rect">
            <a:avLst/>
          </a:prstGeom>
        </p:spPr>
      </p:pic>
      <p:pic>
        <p:nvPicPr>
          <p:cNvPr id="35" name="Image 34">
            <a:extLst>
              <a:ext uri="{FF2B5EF4-FFF2-40B4-BE49-F238E27FC236}">
                <a16:creationId xmlns:a16="http://schemas.microsoft.com/office/drawing/2014/main" id="{73511F7D-1A8A-4034-BE08-EB3D6D2A1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654" y="3913415"/>
            <a:ext cx="383751" cy="383751"/>
          </a:xfrm>
          <a:prstGeom prst="rect">
            <a:avLst/>
          </a:prstGeom>
        </p:spPr>
      </p:pic>
      <p:pic>
        <p:nvPicPr>
          <p:cNvPr id="43" name="Image 42">
            <a:extLst>
              <a:ext uri="{FF2B5EF4-FFF2-40B4-BE49-F238E27FC236}">
                <a16:creationId xmlns:a16="http://schemas.microsoft.com/office/drawing/2014/main" id="{3F621AE2-0FCF-4F2E-9699-BDAFA382E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468" y="4523806"/>
            <a:ext cx="383751" cy="383751"/>
          </a:xfrm>
          <a:prstGeom prst="rect">
            <a:avLst/>
          </a:prstGeom>
        </p:spPr>
      </p:pic>
      <p:pic>
        <p:nvPicPr>
          <p:cNvPr id="44" name="Image 43">
            <a:extLst>
              <a:ext uri="{FF2B5EF4-FFF2-40B4-BE49-F238E27FC236}">
                <a16:creationId xmlns:a16="http://schemas.microsoft.com/office/drawing/2014/main" id="{99B15C24-8555-41A8-90D4-C694A60C8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732" y="5145909"/>
            <a:ext cx="383751" cy="383751"/>
          </a:xfrm>
          <a:prstGeom prst="rect">
            <a:avLst/>
          </a:prstGeom>
        </p:spPr>
      </p:pic>
      <p:pic>
        <p:nvPicPr>
          <p:cNvPr id="45" name="Image 44">
            <a:extLst>
              <a:ext uri="{FF2B5EF4-FFF2-40B4-BE49-F238E27FC236}">
                <a16:creationId xmlns:a16="http://schemas.microsoft.com/office/drawing/2014/main" id="{98515E25-29BA-404A-8C73-118F9B437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468" y="5760204"/>
            <a:ext cx="383751" cy="383751"/>
          </a:xfrm>
          <a:prstGeom prst="rect">
            <a:avLst/>
          </a:prstGeom>
        </p:spPr>
      </p:pic>
    </p:spTree>
    <p:extLst>
      <p:ext uri="{BB962C8B-B14F-4D97-AF65-F5344CB8AC3E}">
        <p14:creationId xmlns:p14="http://schemas.microsoft.com/office/powerpoint/2010/main" val="421903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p:bldP spid="18" grpId="0"/>
      <p:bldP spid="21" grpId="0"/>
      <p:bldP spid="24" grpId="0"/>
      <p:bldP spid="27" grpId="0"/>
      <p:bldP spid="30" grpId="0"/>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06A2848-C911-487F-97FD-778C05A32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4784"/>
            <a:ext cx="9144000" cy="6100763"/>
          </a:xfrm>
          <a:prstGeom prst="rect">
            <a:avLst/>
          </a:prstGeom>
        </p:spPr>
      </p:pic>
      <p:sp>
        <p:nvSpPr>
          <p:cNvPr id="5" name="TextShape 1">
            <a:extLst>
              <a:ext uri="{FF2B5EF4-FFF2-40B4-BE49-F238E27FC236}">
                <a16:creationId xmlns:a16="http://schemas.microsoft.com/office/drawing/2014/main" id="{BB8D0328-F37E-4D78-A818-4089E8622F84}"/>
              </a:ext>
            </a:extLst>
          </p:cNvPr>
          <p:cNvSpPr txBox="1"/>
          <p:nvPr/>
        </p:nvSpPr>
        <p:spPr>
          <a:xfrm>
            <a:off x="251640" y="1700808"/>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en-US" sz="2400" b="1" cap="small" spc="-1" dirty="0">
                <a:solidFill>
                  <a:srgbClr val="741B26"/>
                </a:solidFill>
                <a:uFill>
                  <a:solidFill>
                    <a:srgbClr val="FFFFFF"/>
                  </a:solidFill>
                </a:uFill>
              </a:rPr>
              <a:t>the master of the game</a:t>
            </a:r>
          </a:p>
        </p:txBody>
      </p:sp>
      <p:pic>
        <p:nvPicPr>
          <p:cNvPr id="4" name="Image 3">
            <a:extLst>
              <a:ext uri="{FF2B5EF4-FFF2-40B4-BE49-F238E27FC236}">
                <a16:creationId xmlns:a16="http://schemas.microsoft.com/office/drawing/2014/main" id="{CFC0D919-43BD-4F1A-ABD8-E7C8763B6099}"/>
              </a:ext>
            </a:extLst>
          </p:cNvPr>
          <p:cNvPicPr>
            <a:picLocks noChangeAspect="1"/>
          </p:cNvPicPr>
          <p:nvPr/>
        </p:nvPicPr>
        <p:blipFill rotWithShape="1">
          <a:blip r:embed="rId4">
            <a:extLst>
              <a:ext uri="{28A0092B-C50C-407E-A947-70E740481C1C}">
                <a14:useLocalDpi xmlns:a14="http://schemas.microsoft.com/office/drawing/2010/main" val="0"/>
              </a:ext>
            </a:extLst>
          </a:blip>
          <a:srcRect l="18932" t="19659" r="18932" b="19387"/>
          <a:stretch/>
        </p:blipFill>
        <p:spPr>
          <a:xfrm>
            <a:off x="1403648" y="1484784"/>
            <a:ext cx="6336704" cy="5805264"/>
          </a:xfrm>
          <a:prstGeom prst="rect">
            <a:avLst/>
          </a:prstGeom>
        </p:spPr>
      </p:pic>
    </p:spTree>
    <p:extLst>
      <p:ext uri="{BB962C8B-B14F-4D97-AF65-F5344CB8AC3E}">
        <p14:creationId xmlns:p14="http://schemas.microsoft.com/office/powerpoint/2010/main" val="401527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5E8CD41-6F8D-47B5-9E99-051C78791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35" y="1484784"/>
            <a:ext cx="9408669" cy="5370782"/>
          </a:xfrm>
          <a:prstGeom prst="rect">
            <a:avLst/>
          </a:prstGeom>
        </p:spPr>
      </p:pic>
      <p:sp>
        <p:nvSpPr>
          <p:cNvPr id="2" name="TextShape 1">
            <a:extLst>
              <a:ext uri="{FF2B5EF4-FFF2-40B4-BE49-F238E27FC236}">
                <a16:creationId xmlns:a16="http://schemas.microsoft.com/office/drawing/2014/main" id="{442F2DE5-C3B5-450F-BE10-D3614CEB1401}"/>
              </a:ext>
            </a:extLst>
          </p:cNvPr>
          <p:cNvSpPr txBox="1"/>
          <p:nvPr/>
        </p:nvSpPr>
        <p:spPr>
          <a:xfrm>
            <a:off x="251640" y="1700808"/>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en-US" sz="2400" b="1" cap="small" spc="-1" dirty="0">
                <a:solidFill>
                  <a:srgbClr val="741B26"/>
                </a:solidFill>
                <a:uFill>
                  <a:solidFill>
                    <a:srgbClr val="FFFFFF"/>
                  </a:solidFill>
                </a:uFill>
              </a:rPr>
              <a:t>the master of the game</a:t>
            </a:r>
          </a:p>
        </p:txBody>
      </p:sp>
      <p:pic>
        <p:nvPicPr>
          <p:cNvPr id="5" name="Image 4">
            <a:extLst>
              <a:ext uri="{FF2B5EF4-FFF2-40B4-BE49-F238E27FC236}">
                <a16:creationId xmlns:a16="http://schemas.microsoft.com/office/drawing/2014/main" id="{91EF818F-EB61-4FBD-A330-D9EF901476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0232" y="3737448"/>
            <a:ext cx="3271535" cy="3271535"/>
          </a:xfrm>
          <a:prstGeom prst="rect">
            <a:avLst/>
          </a:prstGeom>
        </p:spPr>
      </p:pic>
      <p:sp>
        <p:nvSpPr>
          <p:cNvPr id="6" name="Bulle narrative : ronde 5">
            <a:extLst>
              <a:ext uri="{FF2B5EF4-FFF2-40B4-BE49-F238E27FC236}">
                <a16:creationId xmlns:a16="http://schemas.microsoft.com/office/drawing/2014/main" id="{9B2620C4-F0F9-4C5C-A7CE-B73A04920A56}"/>
              </a:ext>
            </a:extLst>
          </p:cNvPr>
          <p:cNvSpPr/>
          <p:nvPr/>
        </p:nvSpPr>
        <p:spPr>
          <a:xfrm rot="20525103" flipH="1">
            <a:off x="3615305" y="2135716"/>
            <a:ext cx="4089767" cy="2712246"/>
          </a:xfrm>
          <a:prstGeom prst="wedgeEllipseCallo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2400" dirty="0" err="1">
                <a:solidFill>
                  <a:schemeClr val="tx1"/>
                </a:solidFill>
              </a:rPr>
              <a:t>Hye</a:t>
            </a:r>
            <a:r>
              <a:rPr lang="fr-BE" sz="2400" dirty="0">
                <a:solidFill>
                  <a:schemeClr val="tx1"/>
                </a:solidFill>
              </a:rPr>
              <a:t>, i </a:t>
            </a:r>
            <a:r>
              <a:rPr lang="fr-BE" sz="2400" dirty="0" err="1">
                <a:solidFill>
                  <a:schemeClr val="tx1"/>
                </a:solidFill>
              </a:rPr>
              <a:t>am</a:t>
            </a:r>
            <a:r>
              <a:rPr lang="fr-BE" sz="2400" dirty="0">
                <a:solidFill>
                  <a:schemeClr val="tx1"/>
                </a:solidFill>
              </a:rPr>
              <a:t> Doc and i can help </a:t>
            </a:r>
            <a:r>
              <a:rPr lang="fr-BE" sz="2400" dirty="0" err="1">
                <a:solidFill>
                  <a:schemeClr val="tx1"/>
                </a:solidFill>
              </a:rPr>
              <a:t>you</a:t>
            </a:r>
            <a:r>
              <a:rPr lang="fr-BE" sz="2400" dirty="0">
                <a:solidFill>
                  <a:schemeClr val="tx1"/>
                </a:solidFill>
              </a:rPr>
              <a:t> in </a:t>
            </a:r>
            <a:r>
              <a:rPr lang="fr-BE" sz="2400" dirty="0" err="1">
                <a:solidFill>
                  <a:schemeClr val="tx1"/>
                </a:solidFill>
              </a:rPr>
              <a:t>this</a:t>
            </a:r>
            <a:r>
              <a:rPr lang="fr-BE" sz="2400" dirty="0">
                <a:solidFill>
                  <a:schemeClr val="tx1"/>
                </a:solidFill>
              </a:rPr>
              <a:t> </a:t>
            </a:r>
            <a:r>
              <a:rPr lang="fr-BE" sz="2400" dirty="0" err="1">
                <a:solidFill>
                  <a:schemeClr val="tx1"/>
                </a:solidFill>
              </a:rPr>
              <a:t>adventure</a:t>
            </a:r>
            <a:r>
              <a:rPr lang="fr-BE" sz="2400" dirty="0">
                <a:solidFill>
                  <a:schemeClr val="tx1"/>
                </a:solidFill>
              </a:rPr>
              <a:t>.</a:t>
            </a:r>
          </a:p>
        </p:txBody>
      </p:sp>
    </p:spTree>
    <p:extLst>
      <p:ext uri="{BB962C8B-B14F-4D97-AF65-F5344CB8AC3E}">
        <p14:creationId xmlns:p14="http://schemas.microsoft.com/office/powerpoint/2010/main" val="278532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extShape 8"/>
          <p:cNvSpPr txBox="1"/>
          <p:nvPr/>
        </p:nvSpPr>
        <p:spPr>
          <a:xfrm>
            <a:off x="1337373" y="2147376"/>
            <a:ext cx="5766414" cy="297223"/>
          </a:xfrm>
          <a:prstGeom prst="rect">
            <a:avLst/>
          </a:prstGeom>
          <a:noFill/>
          <a:ln>
            <a:noFill/>
          </a:ln>
        </p:spPr>
        <p:txBody>
          <a:bodyPr lIns="72000" tIns="72000" rIns="72000" bIns="72000" anchor="ctr"/>
          <a:lstStyle/>
          <a:p>
            <a:pPr>
              <a:lnSpc>
                <a:spcPct val="100000"/>
              </a:lnSpc>
            </a:pPr>
            <a:r>
              <a:rPr lang="fr-FR" sz="2400" cap="small" spc="-1" dirty="0" err="1">
                <a:solidFill>
                  <a:srgbClr val="741B26"/>
                </a:solidFill>
                <a:uFill>
                  <a:solidFill>
                    <a:srgbClr val="FFFFFF"/>
                  </a:solidFill>
                </a:uFill>
                <a:latin typeface="Arial"/>
              </a:rPr>
              <a:t>What</a:t>
            </a:r>
            <a:r>
              <a:rPr lang="fr-FR" sz="2400" cap="small" spc="-1" dirty="0">
                <a:solidFill>
                  <a:srgbClr val="741B26"/>
                </a:solidFill>
                <a:uFill>
                  <a:solidFill>
                    <a:srgbClr val="FFFFFF"/>
                  </a:solidFill>
                </a:uFill>
                <a:latin typeface="Arial"/>
              </a:rPr>
              <a:t> </a:t>
            </a:r>
            <a:r>
              <a:rPr lang="fr-FR" sz="2400" cap="small" spc="-1" dirty="0" err="1">
                <a:solidFill>
                  <a:srgbClr val="741B26"/>
                </a:solidFill>
                <a:uFill>
                  <a:solidFill>
                    <a:srgbClr val="FFFFFF"/>
                  </a:solidFill>
                </a:uFill>
                <a:latin typeface="Arial"/>
              </a:rPr>
              <a:t>is</a:t>
            </a:r>
            <a:r>
              <a:rPr lang="fr-FR" sz="2400" cap="small" spc="-1" dirty="0">
                <a:solidFill>
                  <a:srgbClr val="741B26"/>
                </a:solidFill>
                <a:uFill>
                  <a:solidFill>
                    <a:srgbClr val="FFFFFF"/>
                  </a:solidFill>
                </a:uFill>
                <a:latin typeface="Arial"/>
              </a:rPr>
              <a:t> </a:t>
            </a:r>
            <a:r>
              <a:rPr lang="fr-FR" sz="2400" cap="small" spc="-1" dirty="0" err="1">
                <a:solidFill>
                  <a:srgbClr val="741B26"/>
                </a:solidFill>
                <a:uFill>
                  <a:solidFill>
                    <a:srgbClr val="FFFFFF"/>
                  </a:solidFill>
                </a:uFill>
                <a:latin typeface="Arial"/>
              </a:rPr>
              <a:t>it</a:t>
            </a:r>
            <a:r>
              <a:rPr lang="fr-FR" sz="2400" cap="small" spc="-1" dirty="0">
                <a:solidFill>
                  <a:srgbClr val="741B26"/>
                </a:solidFill>
                <a:uFill>
                  <a:solidFill>
                    <a:srgbClr val="FFFFFF"/>
                  </a:solidFill>
                </a:uFill>
                <a:latin typeface="Arial"/>
              </a:rPr>
              <a:t> ?</a:t>
            </a:r>
            <a:endParaRPr lang="fr-FR" sz="3200" b="0" strike="noStrike" spc="-1" dirty="0">
              <a:solidFill>
                <a:srgbClr val="741B26"/>
              </a:solidFill>
              <a:uFill>
                <a:solidFill>
                  <a:srgbClr val="FFFFFF"/>
                </a:solidFill>
              </a:uFill>
              <a:latin typeface="Calibri"/>
            </a:endParaRPr>
          </a:p>
        </p:txBody>
      </p:sp>
      <p:sp>
        <p:nvSpPr>
          <p:cNvPr id="18" name="TextShape 8">
            <a:extLst>
              <a:ext uri="{FF2B5EF4-FFF2-40B4-BE49-F238E27FC236}">
                <a16:creationId xmlns:a16="http://schemas.microsoft.com/office/drawing/2014/main" id="{64B9D967-9E5C-42E3-B354-B57B51F90FEA}"/>
              </a:ext>
            </a:extLst>
          </p:cNvPr>
          <p:cNvSpPr txBox="1"/>
          <p:nvPr/>
        </p:nvSpPr>
        <p:spPr>
          <a:xfrm>
            <a:off x="1361116" y="2774099"/>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741B26"/>
                </a:solidFill>
                <a:uFill>
                  <a:solidFill>
                    <a:srgbClr val="FFFFFF"/>
                  </a:solidFill>
                </a:uFill>
                <a:latin typeface="Arial"/>
              </a:rPr>
              <a:t>Juste à </a:t>
            </a:r>
            <a:r>
              <a:rPr lang="fr-FR" sz="2400" cap="small" spc="-1" dirty="0" err="1">
                <a:solidFill>
                  <a:srgbClr val="741B26"/>
                </a:solidFill>
                <a:uFill>
                  <a:solidFill>
                    <a:srgbClr val="FFFFFF"/>
                  </a:solidFill>
                </a:uFill>
                <a:latin typeface="Arial"/>
              </a:rPr>
              <a:t>little</a:t>
            </a:r>
            <a:r>
              <a:rPr lang="fr-FR" sz="2400" cap="small" spc="-1" dirty="0">
                <a:solidFill>
                  <a:srgbClr val="741B26"/>
                </a:solidFill>
                <a:uFill>
                  <a:solidFill>
                    <a:srgbClr val="FFFFFF"/>
                  </a:solidFill>
                </a:uFill>
                <a:latin typeface="Arial"/>
              </a:rPr>
              <a:t> challenge</a:t>
            </a:r>
            <a:endParaRPr lang="fr-FR" sz="3200" b="0" strike="noStrike" spc="-1" dirty="0">
              <a:solidFill>
                <a:srgbClr val="741B26"/>
              </a:solidFill>
              <a:uFill>
                <a:solidFill>
                  <a:srgbClr val="FFFFFF"/>
                </a:solidFill>
              </a:uFill>
              <a:latin typeface="Calibri"/>
            </a:endParaRPr>
          </a:p>
        </p:txBody>
      </p:sp>
      <p:sp>
        <p:nvSpPr>
          <p:cNvPr id="21" name="TextShape 8">
            <a:extLst>
              <a:ext uri="{FF2B5EF4-FFF2-40B4-BE49-F238E27FC236}">
                <a16:creationId xmlns:a16="http://schemas.microsoft.com/office/drawing/2014/main" id="{A0297EFF-0ABF-44B6-A69F-B5C449B6AD99}"/>
              </a:ext>
            </a:extLst>
          </p:cNvPr>
          <p:cNvSpPr txBox="1"/>
          <p:nvPr/>
        </p:nvSpPr>
        <p:spPr>
          <a:xfrm>
            <a:off x="1337373" y="3389552"/>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741B26"/>
                </a:solidFill>
                <a:uFill>
                  <a:solidFill>
                    <a:srgbClr val="FFFFFF"/>
                  </a:solidFill>
                </a:uFill>
                <a:latin typeface="Arial"/>
              </a:rPr>
              <a:t>Inside the web </a:t>
            </a:r>
            <a:endParaRPr lang="fr-FR" sz="3200" b="0" strike="noStrike" spc="-1" dirty="0">
              <a:solidFill>
                <a:srgbClr val="741B26"/>
              </a:solidFill>
              <a:uFill>
                <a:solidFill>
                  <a:srgbClr val="FFFFFF"/>
                </a:solidFill>
              </a:uFill>
              <a:latin typeface="Calibri"/>
            </a:endParaRPr>
          </a:p>
        </p:txBody>
      </p:sp>
      <p:sp>
        <p:nvSpPr>
          <p:cNvPr id="24" name="TextShape 8">
            <a:extLst>
              <a:ext uri="{FF2B5EF4-FFF2-40B4-BE49-F238E27FC236}">
                <a16:creationId xmlns:a16="http://schemas.microsoft.com/office/drawing/2014/main" id="{75C76B6D-FD89-48B2-9795-5DCC05524A06}"/>
              </a:ext>
            </a:extLst>
          </p:cNvPr>
          <p:cNvSpPr txBox="1"/>
          <p:nvPr/>
        </p:nvSpPr>
        <p:spPr>
          <a:xfrm>
            <a:off x="1361116" y="4003847"/>
            <a:ext cx="6902757" cy="297223"/>
          </a:xfrm>
          <a:prstGeom prst="rect">
            <a:avLst/>
          </a:prstGeom>
          <a:noFill/>
          <a:ln>
            <a:noFill/>
          </a:ln>
        </p:spPr>
        <p:txBody>
          <a:bodyPr lIns="72000" tIns="72000" rIns="72000" bIns="72000" anchor="ctr"/>
          <a:lstStyle/>
          <a:p>
            <a:pPr>
              <a:lnSpc>
                <a:spcPct val="100000"/>
              </a:lnSpc>
            </a:pPr>
            <a:r>
              <a:rPr lang="en-US" sz="2400" cap="small" spc="-1" dirty="0">
                <a:solidFill>
                  <a:srgbClr val="741B26"/>
                </a:solidFill>
                <a:uFill>
                  <a:solidFill>
                    <a:srgbClr val="FFFFFF"/>
                  </a:solidFill>
                </a:uFill>
              </a:rPr>
              <a:t>The story of the scenario</a:t>
            </a:r>
            <a:endParaRPr lang="fr-FR" sz="3200" b="0" strike="noStrike" spc="-1" dirty="0">
              <a:solidFill>
                <a:srgbClr val="741B26"/>
              </a:solidFill>
              <a:uFill>
                <a:solidFill>
                  <a:srgbClr val="FFFFFF"/>
                </a:solidFill>
              </a:uFill>
              <a:latin typeface="Calibri"/>
            </a:endParaRPr>
          </a:p>
        </p:txBody>
      </p:sp>
      <p:sp>
        <p:nvSpPr>
          <p:cNvPr id="27" name="TextShape 8">
            <a:extLst>
              <a:ext uri="{FF2B5EF4-FFF2-40B4-BE49-F238E27FC236}">
                <a16:creationId xmlns:a16="http://schemas.microsoft.com/office/drawing/2014/main" id="{08F33C12-99CE-4018-A71F-F0AC36236016}"/>
              </a:ext>
            </a:extLst>
          </p:cNvPr>
          <p:cNvSpPr txBox="1"/>
          <p:nvPr/>
        </p:nvSpPr>
        <p:spPr>
          <a:xfrm>
            <a:off x="1361116" y="4618142"/>
            <a:ext cx="6663059" cy="297223"/>
          </a:xfrm>
          <a:prstGeom prst="rect">
            <a:avLst/>
          </a:prstGeom>
          <a:noFill/>
          <a:ln>
            <a:noFill/>
          </a:ln>
        </p:spPr>
        <p:txBody>
          <a:bodyPr lIns="72000" tIns="72000" rIns="72000" bIns="72000" anchor="ctr"/>
          <a:lstStyle/>
          <a:p>
            <a:pPr>
              <a:lnSpc>
                <a:spcPct val="100000"/>
              </a:lnSpc>
            </a:pPr>
            <a:r>
              <a:rPr lang="fr-FR" sz="2400" b="0" strike="noStrike" cap="small" spc="-1" dirty="0">
                <a:solidFill>
                  <a:srgbClr val="741B26"/>
                </a:solidFill>
                <a:uFill>
                  <a:solidFill>
                    <a:srgbClr val="FFFFFF"/>
                  </a:solidFill>
                </a:uFill>
                <a:latin typeface="Arial"/>
              </a:rPr>
              <a:t>The </a:t>
            </a:r>
            <a:r>
              <a:rPr lang="fr-FR" sz="2400" b="0" strike="noStrike" cap="small" spc="-1" dirty="0" err="1">
                <a:solidFill>
                  <a:srgbClr val="741B26"/>
                </a:solidFill>
                <a:uFill>
                  <a:solidFill>
                    <a:srgbClr val="FFFFFF"/>
                  </a:solidFill>
                </a:uFill>
                <a:latin typeface="Arial"/>
              </a:rPr>
              <a:t>riddles</a:t>
            </a:r>
            <a:endParaRPr lang="fr-FR" sz="3200" b="0" strike="noStrike" spc="-1" dirty="0">
              <a:solidFill>
                <a:srgbClr val="741B26"/>
              </a:solidFill>
              <a:uFill>
                <a:solidFill>
                  <a:srgbClr val="FFFFFF"/>
                </a:solidFill>
              </a:uFill>
              <a:latin typeface="Calibri"/>
            </a:endParaRPr>
          </a:p>
        </p:txBody>
      </p:sp>
      <p:sp>
        <p:nvSpPr>
          <p:cNvPr id="30" name="TextShape 8">
            <a:extLst>
              <a:ext uri="{FF2B5EF4-FFF2-40B4-BE49-F238E27FC236}">
                <a16:creationId xmlns:a16="http://schemas.microsoft.com/office/drawing/2014/main" id="{F8B09FD8-C9B0-4D70-9C11-8DF96DC00F0F}"/>
              </a:ext>
            </a:extLst>
          </p:cNvPr>
          <p:cNvSpPr txBox="1"/>
          <p:nvPr/>
        </p:nvSpPr>
        <p:spPr>
          <a:xfrm>
            <a:off x="1361116" y="5232437"/>
            <a:ext cx="6139277" cy="297223"/>
          </a:xfrm>
          <a:prstGeom prst="rect">
            <a:avLst/>
          </a:prstGeom>
          <a:noFill/>
          <a:ln>
            <a:noFill/>
          </a:ln>
        </p:spPr>
        <p:txBody>
          <a:bodyPr lIns="72000" tIns="72000" rIns="72000" bIns="72000" anchor="ctr"/>
          <a:lstStyle/>
          <a:p>
            <a:pPr>
              <a:lnSpc>
                <a:spcPct val="100000"/>
              </a:lnSpc>
            </a:pPr>
            <a:r>
              <a:rPr lang="en-US" sz="2400" cap="small" spc="-1" dirty="0">
                <a:solidFill>
                  <a:srgbClr val="741B26"/>
                </a:solidFill>
                <a:uFill>
                  <a:solidFill>
                    <a:srgbClr val="FFFFFF"/>
                  </a:solidFill>
                </a:uFill>
              </a:rPr>
              <a:t>the master of the game</a:t>
            </a:r>
            <a:endParaRPr lang="fr-FR" sz="3200" b="0" strike="noStrike" spc="-1" dirty="0">
              <a:solidFill>
                <a:srgbClr val="741B26"/>
              </a:solidFill>
              <a:uFill>
                <a:solidFill>
                  <a:srgbClr val="FFFFFF"/>
                </a:solidFill>
              </a:uFill>
              <a:latin typeface="Calibri"/>
            </a:endParaRPr>
          </a:p>
        </p:txBody>
      </p:sp>
      <p:sp>
        <p:nvSpPr>
          <p:cNvPr id="33" name="TextShape 8">
            <a:extLst>
              <a:ext uri="{FF2B5EF4-FFF2-40B4-BE49-F238E27FC236}">
                <a16:creationId xmlns:a16="http://schemas.microsoft.com/office/drawing/2014/main" id="{E3198DCC-34E6-4593-8273-F7CBAD059EC2}"/>
              </a:ext>
            </a:extLst>
          </p:cNvPr>
          <p:cNvSpPr txBox="1"/>
          <p:nvPr/>
        </p:nvSpPr>
        <p:spPr>
          <a:xfrm>
            <a:off x="1361116" y="5846732"/>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741B26"/>
                </a:solidFill>
                <a:uFill>
                  <a:solidFill>
                    <a:srgbClr val="FFFFFF"/>
                  </a:solidFill>
                </a:uFill>
              </a:rPr>
              <a:t>Conclusions</a:t>
            </a:r>
            <a:endParaRPr lang="fr-FR" sz="3200" b="0" strike="noStrike" spc="-1" dirty="0">
              <a:solidFill>
                <a:srgbClr val="741B26"/>
              </a:solidFill>
              <a:uFill>
                <a:solidFill>
                  <a:srgbClr val="FFFFFF"/>
                </a:solidFill>
              </a:uFill>
              <a:latin typeface="Calibri"/>
            </a:endParaRPr>
          </a:p>
        </p:txBody>
      </p:sp>
      <p:pic>
        <p:nvPicPr>
          <p:cNvPr id="3" name="Image 2">
            <a:extLst>
              <a:ext uri="{FF2B5EF4-FFF2-40B4-BE49-F238E27FC236}">
                <a16:creationId xmlns:a16="http://schemas.microsoft.com/office/drawing/2014/main" id="{7572A307-822A-48F3-A4C7-F07400F10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739" y="2060848"/>
            <a:ext cx="383751" cy="383751"/>
          </a:xfrm>
          <a:prstGeom prst="rect">
            <a:avLst/>
          </a:prstGeom>
        </p:spPr>
      </p:pic>
      <p:pic>
        <p:nvPicPr>
          <p:cNvPr id="31" name="Image 30">
            <a:extLst>
              <a:ext uri="{FF2B5EF4-FFF2-40B4-BE49-F238E27FC236}">
                <a16:creationId xmlns:a16="http://schemas.microsoft.com/office/drawing/2014/main" id="{2BEA49D2-8E10-4DBA-8732-257B86EE4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738" y="2687571"/>
            <a:ext cx="383751" cy="383751"/>
          </a:xfrm>
          <a:prstGeom prst="rect">
            <a:avLst/>
          </a:prstGeom>
        </p:spPr>
      </p:pic>
      <p:pic>
        <p:nvPicPr>
          <p:cNvPr id="34" name="Image 33">
            <a:extLst>
              <a:ext uri="{FF2B5EF4-FFF2-40B4-BE49-F238E27FC236}">
                <a16:creationId xmlns:a16="http://schemas.microsoft.com/office/drawing/2014/main" id="{9451FAEB-7CED-45C8-A453-835E920C0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468" y="3303024"/>
            <a:ext cx="383751" cy="383751"/>
          </a:xfrm>
          <a:prstGeom prst="rect">
            <a:avLst/>
          </a:prstGeom>
        </p:spPr>
      </p:pic>
      <p:pic>
        <p:nvPicPr>
          <p:cNvPr id="35" name="Image 34">
            <a:extLst>
              <a:ext uri="{FF2B5EF4-FFF2-40B4-BE49-F238E27FC236}">
                <a16:creationId xmlns:a16="http://schemas.microsoft.com/office/drawing/2014/main" id="{73511F7D-1A8A-4034-BE08-EB3D6D2A1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654" y="3913415"/>
            <a:ext cx="383751" cy="383751"/>
          </a:xfrm>
          <a:prstGeom prst="rect">
            <a:avLst/>
          </a:prstGeom>
        </p:spPr>
      </p:pic>
      <p:pic>
        <p:nvPicPr>
          <p:cNvPr id="43" name="Image 42">
            <a:extLst>
              <a:ext uri="{FF2B5EF4-FFF2-40B4-BE49-F238E27FC236}">
                <a16:creationId xmlns:a16="http://schemas.microsoft.com/office/drawing/2014/main" id="{3F621AE2-0FCF-4F2E-9699-BDAFA382E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468" y="4523806"/>
            <a:ext cx="383751" cy="383751"/>
          </a:xfrm>
          <a:prstGeom prst="rect">
            <a:avLst/>
          </a:prstGeom>
        </p:spPr>
      </p:pic>
      <p:pic>
        <p:nvPicPr>
          <p:cNvPr id="44" name="Image 43">
            <a:extLst>
              <a:ext uri="{FF2B5EF4-FFF2-40B4-BE49-F238E27FC236}">
                <a16:creationId xmlns:a16="http://schemas.microsoft.com/office/drawing/2014/main" id="{99B15C24-8555-41A8-90D4-C694A60C8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732" y="5145909"/>
            <a:ext cx="383751" cy="383751"/>
          </a:xfrm>
          <a:prstGeom prst="rect">
            <a:avLst/>
          </a:prstGeom>
        </p:spPr>
      </p:pic>
      <p:pic>
        <p:nvPicPr>
          <p:cNvPr id="45" name="Image 44">
            <a:extLst>
              <a:ext uri="{FF2B5EF4-FFF2-40B4-BE49-F238E27FC236}">
                <a16:creationId xmlns:a16="http://schemas.microsoft.com/office/drawing/2014/main" id="{98515E25-29BA-404A-8C73-118F9B437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468" y="5760204"/>
            <a:ext cx="383751" cy="383751"/>
          </a:xfrm>
          <a:prstGeom prst="rect">
            <a:avLst/>
          </a:prstGeom>
        </p:spPr>
      </p:pic>
    </p:spTree>
    <p:extLst>
      <p:ext uri="{BB962C8B-B14F-4D97-AF65-F5344CB8AC3E}">
        <p14:creationId xmlns:p14="http://schemas.microsoft.com/office/powerpoint/2010/main" val="399099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p:bldP spid="18" grpId="0"/>
      <p:bldP spid="21" grpId="0"/>
      <p:bldP spid="24" grpId="0"/>
      <p:bldP spid="27" grpId="0"/>
      <p:bldP spid="30"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C8889C43-B4F5-4BBF-B949-EF3297C763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849" y="2636912"/>
            <a:ext cx="6958302" cy="3577002"/>
          </a:xfrm>
          <a:prstGeom prst="rect">
            <a:avLst/>
          </a:prstGeom>
        </p:spPr>
      </p:pic>
      <p:sp>
        <p:nvSpPr>
          <p:cNvPr id="3" name="ZoneTexte 2">
            <a:extLst>
              <a:ext uri="{FF2B5EF4-FFF2-40B4-BE49-F238E27FC236}">
                <a16:creationId xmlns:a16="http://schemas.microsoft.com/office/drawing/2014/main" id="{7BCDC73B-AD23-4F2F-A69E-EC72906FAB8A}"/>
              </a:ext>
            </a:extLst>
          </p:cNvPr>
          <p:cNvSpPr txBox="1"/>
          <p:nvPr/>
        </p:nvSpPr>
        <p:spPr>
          <a:xfrm>
            <a:off x="5825448" y="2406079"/>
            <a:ext cx="851515" cy="461665"/>
          </a:xfrm>
          <a:prstGeom prst="rect">
            <a:avLst/>
          </a:prstGeom>
          <a:noFill/>
        </p:spPr>
        <p:txBody>
          <a:bodyPr wrap="none" rtlCol="0">
            <a:spAutoFit/>
          </a:bodyPr>
          <a:lstStyle/>
          <a:p>
            <a:r>
              <a:rPr lang="fr-BE" sz="2400" dirty="0">
                <a:solidFill>
                  <a:srgbClr val="741B26"/>
                </a:solidFill>
              </a:rPr>
              <a:t>story</a:t>
            </a:r>
            <a:endParaRPr lang="fr-BE" dirty="0">
              <a:solidFill>
                <a:srgbClr val="741B26"/>
              </a:solidFill>
            </a:endParaRPr>
          </a:p>
        </p:txBody>
      </p:sp>
      <p:sp>
        <p:nvSpPr>
          <p:cNvPr id="4" name="ZoneTexte 3">
            <a:extLst>
              <a:ext uri="{FF2B5EF4-FFF2-40B4-BE49-F238E27FC236}">
                <a16:creationId xmlns:a16="http://schemas.microsoft.com/office/drawing/2014/main" id="{2C2127EA-28C1-49A7-AD0B-F9D49E84799B}"/>
              </a:ext>
            </a:extLst>
          </p:cNvPr>
          <p:cNvSpPr txBox="1"/>
          <p:nvPr/>
        </p:nvSpPr>
        <p:spPr>
          <a:xfrm>
            <a:off x="1547280" y="2373505"/>
            <a:ext cx="1093569" cy="461665"/>
          </a:xfrm>
          <a:prstGeom prst="rect">
            <a:avLst/>
          </a:prstGeom>
          <a:noFill/>
        </p:spPr>
        <p:txBody>
          <a:bodyPr wrap="none" rtlCol="0">
            <a:spAutoFit/>
          </a:bodyPr>
          <a:lstStyle/>
          <a:p>
            <a:r>
              <a:rPr lang="fr-BE" sz="2400" dirty="0" err="1">
                <a:solidFill>
                  <a:srgbClr val="741B26"/>
                </a:solidFill>
              </a:rPr>
              <a:t>riddles</a:t>
            </a:r>
            <a:endParaRPr lang="fr-BE" dirty="0">
              <a:solidFill>
                <a:srgbClr val="741B26"/>
              </a:solidFill>
            </a:endParaRPr>
          </a:p>
        </p:txBody>
      </p:sp>
      <p:sp>
        <p:nvSpPr>
          <p:cNvPr id="5" name="ZoneTexte 4">
            <a:extLst>
              <a:ext uri="{FF2B5EF4-FFF2-40B4-BE49-F238E27FC236}">
                <a16:creationId xmlns:a16="http://schemas.microsoft.com/office/drawing/2014/main" id="{CAA07EB9-E643-48CA-AC8A-19E2260B0A56}"/>
              </a:ext>
            </a:extLst>
          </p:cNvPr>
          <p:cNvSpPr txBox="1"/>
          <p:nvPr/>
        </p:nvSpPr>
        <p:spPr>
          <a:xfrm>
            <a:off x="323528" y="3068280"/>
            <a:ext cx="1555234" cy="461665"/>
          </a:xfrm>
          <a:prstGeom prst="rect">
            <a:avLst/>
          </a:prstGeom>
          <a:noFill/>
        </p:spPr>
        <p:txBody>
          <a:bodyPr wrap="none" rtlCol="0">
            <a:spAutoFit/>
          </a:bodyPr>
          <a:lstStyle/>
          <a:p>
            <a:r>
              <a:rPr lang="fr-BE" sz="2400" dirty="0">
                <a:solidFill>
                  <a:srgbClr val="741B26"/>
                </a:solidFill>
              </a:rPr>
              <a:t>objectives</a:t>
            </a:r>
            <a:endParaRPr lang="fr-BE" dirty="0">
              <a:solidFill>
                <a:srgbClr val="741B26"/>
              </a:solidFill>
            </a:endParaRPr>
          </a:p>
        </p:txBody>
      </p:sp>
      <p:sp>
        <p:nvSpPr>
          <p:cNvPr id="6" name="ZoneTexte 5">
            <a:extLst>
              <a:ext uri="{FF2B5EF4-FFF2-40B4-BE49-F238E27FC236}">
                <a16:creationId xmlns:a16="http://schemas.microsoft.com/office/drawing/2014/main" id="{413A0C96-A4CF-43C2-ADBD-170C1A717D90}"/>
              </a:ext>
            </a:extLst>
          </p:cNvPr>
          <p:cNvSpPr txBox="1"/>
          <p:nvPr/>
        </p:nvSpPr>
        <p:spPr>
          <a:xfrm>
            <a:off x="6861072" y="3068280"/>
            <a:ext cx="1291572" cy="461665"/>
          </a:xfrm>
          <a:prstGeom prst="rect">
            <a:avLst/>
          </a:prstGeom>
          <a:noFill/>
        </p:spPr>
        <p:txBody>
          <a:bodyPr wrap="none" rtlCol="0">
            <a:spAutoFit/>
          </a:bodyPr>
          <a:lstStyle/>
          <a:p>
            <a:r>
              <a:rPr lang="fr-BE" sz="2400" dirty="0" err="1">
                <a:solidFill>
                  <a:srgbClr val="741B26"/>
                </a:solidFill>
              </a:rPr>
              <a:t>difficulty</a:t>
            </a:r>
            <a:endParaRPr lang="fr-BE" dirty="0">
              <a:solidFill>
                <a:srgbClr val="741B26"/>
              </a:solidFill>
            </a:endParaRPr>
          </a:p>
        </p:txBody>
      </p:sp>
      <p:sp>
        <p:nvSpPr>
          <p:cNvPr id="7" name="ZoneTexte 6">
            <a:extLst>
              <a:ext uri="{FF2B5EF4-FFF2-40B4-BE49-F238E27FC236}">
                <a16:creationId xmlns:a16="http://schemas.microsoft.com/office/drawing/2014/main" id="{0502C98C-8650-49D0-9924-74F06FA3149E}"/>
              </a:ext>
            </a:extLst>
          </p:cNvPr>
          <p:cNvSpPr txBox="1"/>
          <p:nvPr/>
        </p:nvSpPr>
        <p:spPr>
          <a:xfrm>
            <a:off x="7675888" y="3910847"/>
            <a:ext cx="1093569" cy="461665"/>
          </a:xfrm>
          <a:prstGeom prst="rect">
            <a:avLst/>
          </a:prstGeom>
          <a:noFill/>
        </p:spPr>
        <p:txBody>
          <a:bodyPr wrap="none" rtlCol="0">
            <a:spAutoFit/>
          </a:bodyPr>
          <a:lstStyle/>
          <a:p>
            <a:r>
              <a:rPr lang="fr-BE" sz="2400" dirty="0">
                <a:solidFill>
                  <a:srgbClr val="741B26"/>
                </a:solidFill>
              </a:rPr>
              <a:t>design</a:t>
            </a:r>
            <a:endParaRPr lang="fr-BE" dirty="0">
              <a:solidFill>
                <a:srgbClr val="741B26"/>
              </a:solidFill>
            </a:endParaRPr>
          </a:p>
        </p:txBody>
      </p:sp>
      <p:sp>
        <p:nvSpPr>
          <p:cNvPr id="8" name="ZoneTexte 7">
            <a:extLst>
              <a:ext uri="{FF2B5EF4-FFF2-40B4-BE49-F238E27FC236}">
                <a16:creationId xmlns:a16="http://schemas.microsoft.com/office/drawing/2014/main" id="{6017167C-8273-4200-ADE5-806A73366506}"/>
              </a:ext>
            </a:extLst>
          </p:cNvPr>
          <p:cNvSpPr txBox="1"/>
          <p:nvPr/>
        </p:nvSpPr>
        <p:spPr>
          <a:xfrm>
            <a:off x="112272" y="3760778"/>
            <a:ext cx="1348446" cy="461665"/>
          </a:xfrm>
          <a:prstGeom prst="rect">
            <a:avLst/>
          </a:prstGeom>
          <a:noFill/>
        </p:spPr>
        <p:txBody>
          <a:bodyPr wrap="none" rtlCol="0">
            <a:spAutoFit/>
          </a:bodyPr>
          <a:lstStyle/>
          <a:p>
            <a:r>
              <a:rPr lang="fr-BE" sz="2400" dirty="0">
                <a:solidFill>
                  <a:srgbClr val="741B26"/>
                </a:solidFill>
              </a:rPr>
              <a:t>contents</a:t>
            </a:r>
            <a:endParaRPr lang="fr-BE" dirty="0">
              <a:solidFill>
                <a:srgbClr val="741B26"/>
              </a:solidFill>
            </a:endParaRPr>
          </a:p>
        </p:txBody>
      </p:sp>
      <p:sp>
        <p:nvSpPr>
          <p:cNvPr id="9" name="TextShape 1">
            <a:extLst>
              <a:ext uri="{FF2B5EF4-FFF2-40B4-BE49-F238E27FC236}">
                <a16:creationId xmlns:a16="http://schemas.microsoft.com/office/drawing/2014/main" id="{19459008-CCAD-408B-9D63-85E119FFBF15}"/>
              </a:ext>
            </a:extLst>
          </p:cNvPr>
          <p:cNvSpPr txBox="1"/>
          <p:nvPr/>
        </p:nvSpPr>
        <p:spPr>
          <a:xfrm>
            <a:off x="251640" y="1700808"/>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741B26"/>
                </a:solidFill>
                <a:uFill>
                  <a:solidFill>
                    <a:srgbClr val="FFFFFF"/>
                  </a:solidFill>
                </a:uFill>
              </a:rPr>
              <a:t>Conclusions</a:t>
            </a:r>
          </a:p>
        </p:txBody>
      </p:sp>
    </p:spTree>
    <p:extLst>
      <p:ext uri="{BB962C8B-B14F-4D97-AF65-F5344CB8AC3E}">
        <p14:creationId xmlns:p14="http://schemas.microsoft.com/office/powerpoint/2010/main" val="397193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3">
            <a:extLst>
              <a:ext uri="{FF2B5EF4-FFF2-40B4-BE49-F238E27FC236}">
                <a16:creationId xmlns:a16="http://schemas.microsoft.com/office/drawing/2014/main" id="{6391C0CE-3CFE-4922-A786-899A43170197}"/>
              </a:ext>
            </a:extLst>
          </p:cNvPr>
          <p:cNvSpPr txBox="1"/>
          <p:nvPr/>
        </p:nvSpPr>
        <p:spPr>
          <a:xfrm>
            <a:off x="466185" y="2276872"/>
            <a:ext cx="8642160" cy="4459200"/>
          </a:xfrm>
          <a:prstGeom prst="rect">
            <a:avLst/>
          </a:prstGeom>
          <a:noFill/>
          <a:ln>
            <a:noFill/>
          </a:ln>
        </p:spPr>
        <p:txBody>
          <a:bodyPr lIns="90000" tIns="45000" rIns="90000" bIns="45000"/>
          <a:lstStyle/>
          <a:p>
            <a:pPr algn="just">
              <a:lnSpc>
                <a:spcPct val="100000"/>
              </a:lnSpc>
            </a:pPr>
            <a:r>
              <a:rPr lang="fr-FR" sz="2400" b="0" strike="noStrike" spc="-1" dirty="0">
                <a:solidFill>
                  <a:srgbClr val="1F497D"/>
                </a:solidFill>
                <a:uFill>
                  <a:solidFill>
                    <a:srgbClr val="FFFFFF"/>
                  </a:solidFill>
                </a:uFill>
                <a:latin typeface="Arial"/>
              </a:rPr>
              <a:t>Images :</a:t>
            </a:r>
          </a:p>
          <a:p>
            <a:pPr algn="just">
              <a:lnSpc>
                <a:spcPct val="100000"/>
              </a:lnSpc>
            </a:pPr>
            <a:r>
              <a:rPr lang="fr-FR" sz="2400" spc="-1" dirty="0">
                <a:solidFill>
                  <a:srgbClr val="1F497D"/>
                </a:solidFill>
                <a:uFill>
                  <a:solidFill>
                    <a:srgbClr val="FFFFFF"/>
                  </a:solidFill>
                </a:uFill>
                <a:latin typeface="Arial"/>
              </a:rPr>
              <a:t>	</a:t>
            </a:r>
          </a:p>
          <a:p>
            <a:pPr algn="just">
              <a:lnSpc>
                <a:spcPct val="100000"/>
              </a:lnSpc>
            </a:pPr>
            <a:r>
              <a:rPr lang="fr-FR" sz="2400" spc="-1" dirty="0">
                <a:solidFill>
                  <a:srgbClr val="1F497D"/>
                </a:solidFill>
                <a:uFill>
                  <a:solidFill>
                    <a:srgbClr val="FFFFFF"/>
                  </a:solidFill>
                </a:uFill>
                <a:hlinkClick r:id="rId2"/>
              </a:rPr>
              <a:t>https://pixabay.com</a:t>
            </a:r>
            <a:endParaRPr lang="fr-FR" sz="2400" spc="-1" dirty="0">
              <a:solidFill>
                <a:srgbClr val="1F497D"/>
              </a:solidFill>
              <a:uFill>
                <a:solidFill>
                  <a:srgbClr val="FFFFFF"/>
                </a:solidFill>
              </a:uFill>
            </a:endParaRPr>
          </a:p>
          <a:p>
            <a:pPr algn="just">
              <a:lnSpc>
                <a:spcPct val="100000"/>
              </a:lnSpc>
            </a:pPr>
            <a:endParaRPr lang="fr-FR" sz="2400" spc="-1" dirty="0">
              <a:solidFill>
                <a:srgbClr val="1F497D"/>
              </a:solidFill>
              <a:uFill>
                <a:solidFill>
                  <a:srgbClr val="FFFFFF"/>
                </a:solidFill>
              </a:uFill>
            </a:endParaRPr>
          </a:p>
          <a:p>
            <a:pPr algn="just">
              <a:lnSpc>
                <a:spcPct val="100000"/>
              </a:lnSpc>
            </a:pPr>
            <a:r>
              <a:rPr lang="fr-FR" sz="2400" spc="-1" dirty="0">
                <a:solidFill>
                  <a:srgbClr val="1F497D"/>
                </a:solidFill>
                <a:uFill>
                  <a:solidFill>
                    <a:srgbClr val="FFFFFF"/>
                  </a:solidFill>
                </a:uFill>
                <a:hlinkClick r:id="rId3"/>
              </a:rPr>
              <a:t>https://www.freepik.com/</a:t>
            </a:r>
            <a:endParaRPr lang="fr-FR" sz="2400" spc="-1" dirty="0">
              <a:solidFill>
                <a:srgbClr val="1F497D"/>
              </a:solidFill>
              <a:uFill>
                <a:solidFill>
                  <a:srgbClr val="FFFFFF"/>
                </a:solidFill>
              </a:uFill>
            </a:endParaRPr>
          </a:p>
          <a:p>
            <a:pPr algn="just">
              <a:lnSpc>
                <a:spcPct val="100000"/>
              </a:lnSpc>
            </a:pPr>
            <a:endParaRPr lang="fr-FR" sz="2400" spc="-1" dirty="0">
              <a:solidFill>
                <a:srgbClr val="1F497D"/>
              </a:solidFill>
              <a:uFill>
                <a:solidFill>
                  <a:srgbClr val="FFFFFF"/>
                </a:solidFill>
              </a:uFill>
            </a:endParaRPr>
          </a:p>
          <a:p>
            <a:pPr algn="just">
              <a:lnSpc>
                <a:spcPct val="100000"/>
              </a:lnSpc>
            </a:pPr>
            <a:r>
              <a:rPr lang="fr-FR" sz="2400" spc="-1" dirty="0">
                <a:solidFill>
                  <a:srgbClr val="1F497D"/>
                </a:solidFill>
                <a:uFill>
                  <a:solidFill>
                    <a:srgbClr val="FFFFFF"/>
                  </a:solidFill>
                </a:uFill>
              </a:rPr>
              <a:t>Escape Games :</a:t>
            </a:r>
          </a:p>
          <a:p>
            <a:pPr algn="just">
              <a:lnSpc>
                <a:spcPct val="100000"/>
              </a:lnSpc>
            </a:pPr>
            <a:endParaRPr lang="fr-FR" sz="2400" spc="-1" dirty="0">
              <a:solidFill>
                <a:srgbClr val="1F497D"/>
              </a:solidFill>
              <a:uFill>
                <a:solidFill>
                  <a:srgbClr val="FFFFFF"/>
                </a:solidFill>
              </a:uFill>
            </a:endParaRPr>
          </a:p>
          <a:p>
            <a:pPr algn="just">
              <a:lnSpc>
                <a:spcPct val="100000"/>
              </a:lnSpc>
            </a:pPr>
            <a:r>
              <a:rPr lang="fr-FR" sz="2400" spc="-1" dirty="0">
                <a:solidFill>
                  <a:srgbClr val="1F497D"/>
                </a:solidFill>
                <a:uFill>
                  <a:solidFill>
                    <a:srgbClr val="FFFFFF"/>
                  </a:solidFill>
                </a:uFill>
                <a:hlinkClick r:id="rId4"/>
              </a:rPr>
              <a:t>http://scape.enepe.fr/</a:t>
            </a:r>
            <a:endParaRPr lang="fr-FR" sz="2400" spc="-1" dirty="0">
              <a:solidFill>
                <a:srgbClr val="1F497D"/>
              </a:solidFill>
              <a:uFill>
                <a:solidFill>
                  <a:srgbClr val="FFFFFF"/>
                </a:solidFill>
              </a:uFill>
            </a:endParaRPr>
          </a:p>
          <a:p>
            <a:pPr algn="just">
              <a:lnSpc>
                <a:spcPct val="100000"/>
              </a:lnSpc>
            </a:pPr>
            <a:endParaRPr lang="fr-FR" sz="2400" spc="-1" dirty="0">
              <a:solidFill>
                <a:srgbClr val="1F497D"/>
              </a:solidFill>
              <a:uFill>
                <a:solidFill>
                  <a:srgbClr val="FFFFFF"/>
                </a:solidFill>
              </a:uFill>
            </a:endParaRPr>
          </a:p>
          <a:p>
            <a:pPr algn="just">
              <a:lnSpc>
                <a:spcPct val="100000"/>
              </a:lnSpc>
            </a:pPr>
            <a:r>
              <a:rPr lang="fr-FR" sz="2400" spc="-1" dirty="0">
                <a:solidFill>
                  <a:srgbClr val="1F497D"/>
                </a:solidFill>
                <a:uFill>
                  <a:solidFill>
                    <a:srgbClr val="FFFFFF"/>
                  </a:solidFill>
                </a:uFill>
                <a:hlinkClick r:id="rId5"/>
              </a:rPr>
              <a:t>https://frama.link/escape_game_ucl</a:t>
            </a:r>
            <a:endParaRPr lang="fr-FR" sz="2400" spc="-1" dirty="0">
              <a:solidFill>
                <a:srgbClr val="1F497D"/>
              </a:solidFill>
              <a:uFill>
                <a:solidFill>
                  <a:srgbClr val="FFFFFF"/>
                </a:solidFill>
              </a:uFill>
            </a:endParaRPr>
          </a:p>
          <a:p>
            <a:pPr algn="just">
              <a:lnSpc>
                <a:spcPct val="100000"/>
              </a:lnSpc>
            </a:pPr>
            <a:endParaRPr lang="fr-FR" sz="2400" spc="-1" dirty="0">
              <a:solidFill>
                <a:srgbClr val="1F497D"/>
              </a:solidFill>
              <a:uFill>
                <a:solidFill>
                  <a:srgbClr val="FFFFFF"/>
                </a:solidFill>
              </a:uFill>
            </a:endParaRPr>
          </a:p>
          <a:p>
            <a:pPr algn="just">
              <a:lnSpc>
                <a:spcPct val="100000"/>
              </a:lnSpc>
            </a:pPr>
            <a:endParaRPr lang="fr-FR" sz="2400" spc="-1" dirty="0">
              <a:solidFill>
                <a:srgbClr val="1F497D"/>
              </a:solidFill>
              <a:uFill>
                <a:solidFill>
                  <a:srgbClr val="FFFFFF"/>
                </a:solidFill>
              </a:uFill>
            </a:endParaRPr>
          </a:p>
          <a:p>
            <a:pPr algn="just">
              <a:lnSpc>
                <a:spcPct val="100000"/>
              </a:lnSpc>
            </a:pPr>
            <a:endParaRPr lang="fr-FR" sz="2400" spc="-1" dirty="0">
              <a:solidFill>
                <a:srgbClr val="1F497D"/>
              </a:solidFill>
              <a:uFill>
                <a:solidFill>
                  <a:srgbClr val="FFFFFF"/>
                </a:solidFill>
              </a:uFill>
            </a:endParaRPr>
          </a:p>
          <a:p>
            <a:pPr algn="just">
              <a:lnSpc>
                <a:spcPct val="100000"/>
              </a:lnSpc>
            </a:pPr>
            <a:endParaRPr lang="fr-FR" sz="2400" spc="-1" dirty="0">
              <a:solidFill>
                <a:srgbClr val="1F497D"/>
              </a:solidFill>
              <a:uFill>
                <a:solidFill>
                  <a:srgbClr val="FFFFFF"/>
                </a:solidFill>
              </a:uFill>
            </a:endParaRPr>
          </a:p>
          <a:p>
            <a:pPr algn="just">
              <a:lnSpc>
                <a:spcPct val="100000"/>
              </a:lnSpc>
            </a:pPr>
            <a:endParaRPr lang="fr-FR" sz="3200" b="0" strike="noStrike" spc="-1" dirty="0">
              <a:solidFill>
                <a:srgbClr val="000000"/>
              </a:solidFill>
              <a:uFill>
                <a:solidFill>
                  <a:srgbClr val="FFFFFF"/>
                </a:solidFill>
              </a:uFill>
              <a:latin typeface="Calibri"/>
            </a:endParaRPr>
          </a:p>
        </p:txBody>
      </p:sp>
      <p:sp>
        <p:nvSpPr>
          <p:cNvPr id="3" name="TextShape 1">
            <a:extLst>
              <a:ext uri="{FF2B5EF4-FFF2-40B4-BE49-F238E27FC236}">
                <a16:creationId xmlns:a16="http://schemas.microsoft.com/office/drawing/2014/main" id="{EEB49387-7816-496F-8402-660CA4C3838D}"/>
              </a:ext>
            </a:extLst>
          </p:cNvPr>
          <p:cNvSpPr txBox="1"/>
          <p:nvPr/>
        </p:nvSpPr>
        <p:spPr>
          <a:xfrm>
            <a:off x="251640" y="1700808"/>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741B26"/>
                </a:solidFill>
                <a:uFill>
                  <a:solidFill>
                    <a:srgbClr val="FFFFFF"/>
                  </a:solidFill>
                </a:uFill>
              </a:rPr>
              <a:t>(Re)sources</a:t>
            </a:r>
          </a:p>
        </p:txBody>
      </p:sp>
    </p:spTree>
    <p:extLst>
      <p:ext uri="{BB962C8B-B14F-4D97-AF65-F5344CB8AC3E}">
        <p14:creationId xmlns:p14="http://schemas.microsoft.com/office/powerpoint/2010/main" val="4250766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37614D0A-F472-490D-B289-3A7539255591}"/>
              </a:ext>
            </a:extLst>
          </p:cNvPr>
          <p:cNvSpPr txBox="1"/>
          <p:nvPr/>
        </p:nvSpPr>
        <p:spPr>
          <a:xfrm>
            <a:off x="3881018" y="3814012"/>
            <a:ext cx="3059640" cy="359640"/>
          </a:xfrm>
          <a:prstGeom prst="rect">
            <a:avLst/>
          </a:prstGeom>
          <a:noFill/>
          <a:ln>
            <a:noFill/>
          </a:ln>
        </p:spPr>
        <p:txBody>
          <a:bodyPr lIns="72000" tIns="72000" rIns="72000" bIns="72000" anchor="ctr"/>
          <a:lstStyle/>
          <a:p>
            <a:pPr>
              <a:lnSpc>
                <a:spcPct val="100000"/>
              </a:lnSpc>
            </a:pPr>
            <a:r>
              <a:rPr lang="fr-FR" sz="2400" b="0" strike="noStrike" cap="small" spc="-1" dirty="0">
                <a:solidFill>
                  <a:srgbClr val="05AEAF"/>
                </a:solidFill>
                <a:uFill>
                  <a:solidFill>
                    <a:srgbClr val="FFFFFF"/>
                  </a:solidFill>
                </a:uFill>
                <a:latin typeface="Arial"/>
              </a:rPr>
              <a:t>Thomas Verniers</a:t>
            </a:r>
            <a:endParaRPr lang="fr-FR" sz="3200" b="0" strike="noStrike" spc="-1" dirty="0">
              <a:solidFill>
                <a:srgbClr val="05AEAF"/>
              </a:solidFill>
              <a:uFill>
                <a:solidFill>
                  <a:srgbClr val="FFFFFF"/>
                </a:solidFill>
              </a:uFill>
              <a:latin typeface="Calibri"/>
            </a:endParaRPr>
          </a:p>
        </p:txBody>
      </p:sp>
      <p:sp>
        <p:nvSpPr>
          <p:cNvPr id="3" name="TextShape 5">
            <a:extLst>
              <a:ext uri="{FF2B5EF4-FFF2-40B4-BE49-F238E27FC236}">
                <a16:creationId xmlns:a16="http://schemas.microsoft.com/office/drawing/2014/main" id="{339A86A5-50FD-4992-B491-9248C3B57DEB}"/>
              </a:ext>
            </a:extLst>
          </p:cNvPr>
          <p:cNvSpPr txBox="1"/>
          <p:nvPr/>
        </p:nvSpPr>
        <p:spPr>
          <a:xfrm>
            <a:off x="2623463" y="4290472"/>
            <a:ext cx="4511179" cy="820440"/>
          </a:xfrm>
          <a:prstGeom prst="rect">
            <a:avLst/>
          </a:prstGeom>
          <a:noFill/>
          <a:ln>
            <a:noFill/>
          </a:ln>
        </p:spPr>
        <p:txBody>
          <a:bodyPr lIns="72000" tIns="72000" rIns="72000" bIns="72000"/>
          <a:lstStyle/>
          <a:p>
            <a:pPr>
              <a:lnSpc>
                <a:spcPct val="100000"/>
              </a:lnSpc>
            </a:pPr>
            <a:r>
              <a:rPr lang="fr-FR" sz="2000" b="0" strike="noStrike" spc="-1" dirty="0">
                <a:solidFill>
                  <a:srgbClr val="741B26"/>
                </a:solidFill>
                <a:uFill>
                  <a:solidFill>
                    <a:srgbClr val="FFFFFF"/>
                  </a:solidFill>
                </a:uFill>
                <a:latin typeface="Arial"/>
              </a:rPr>
              <a:t>Centre de Ressources Pédagogiques</a:t>
            </a:r>
          </a:p>
          <a:p>
            <a:pPr>
              <a:lnSpc>
                <a:spcPct val="100000"/>
              </a:lnSpc>
            </a:pPr>
            <a:r>
              <a:rPr lang="fr-FR" sz="2000" spc="-1">
                <a:solidFill>
                  <a:srgbClr val="741B26"/>
                </a:solidFill>
                <a:uFill>
                  <a:solidFill>
                    <a:srgbClr val="FFFFFF"/>
                  </a:solidFill>
                </a:uFill>
                <a:latin typeface="Arial"/>
              </a:rPr>
              <a:t>Fédération Wallonie-Bruxelles</a:t>
            </a:r>
            <a:endParaRPr lang="fr-FR" sz="2000" b="0" strike="noStrike" spc="-1" dirty="0">
              <a:solidFill>
                <a:srgbClr val="741B26"/>
              </a:solidFill>
              <a:uFill>
                <a:solidFill>
                  <a:srgbClr val="FFFFFF"/>
                </a:solidFill>
              </a:uFill>
              <a:latin typeface="Arial"/>
            </a:endParaRPr>
          </a:p>
          <a:p>
            <a:pPr>
              <a:lnSpc>
                <a:spcPct val="100000"/>
              </a:lnSpc>
            </a:pPr>
            <a:endParaRPr lang="fr-FR" sz="3200" b="0" strike="noStrike" spc="-1" dirty="0">
              <a:solidFill>
                <a:srgbClr val="000000"/>
              </a:solidFill>
              <a:uFill>
                <a:solidFill>
                  <a:srgbClr val="FFFFFF"/>
                </a:solidFill>
              </a:uFill>
              <a:latin typeface="Calibri"/>
            </a:endParaRPr>
          </a:p>
          <a:p>
            <a:pPr>
              <a:lnSpc>
                <a:spcPct val="100000"/>
              </a:lnSpc>
            </a:pPr>
            <a:r>
              <a:rPr lang="fr-FR" sz="2000" spc="-1" dirty="0">
                <a:solidFill>
                  <a:srgbClr val="741B26"/>
                </a:solidFill>
                <a:uFill>
                  <a:solidFill>
                    <a:srgbClr val="FFFFFF"/>
                  </a:solidFill>
                </a:uFill>
                <a:latin typeface="Arial"/>
              </a:rPr>
              <a:t>t</a:t>
            </a:r>
            <a:r>
              <a:rPr lang="fr-FR" sz="2000" b="0" strike="noStrike" spc="-1" dirty="0">
                <a:solidFill>
                  <a:srgbClr val="741B26"/>
                </a:solidFill>
                <a:uFill>
                  <a:solidFill>
                    <a:srgbClr val="FFFFFF"/>
                  </a:solidFill>
                </a:uFill>
                <a:latin typeface="Arial"/>
              </a:rPr>
              <a:t>homas.verniers@cfwb.be</a:t>
            </a:r>
            <a:endParaRPr lang="fr-FR" sz="3200" b="0" strike="noStrike" spc="-1" dirty="0">
              <a:solidFill>
                <a:srgbClr val="741B26"/>
              </a:solidFill>
              <a:uFill>
                <a:solidFill>
                  <a:srgbClr val="FFFFFF"/>
                </a:solidFill>
              </a:uFill>
              <a:latin typeface="Calibri"/>
            </a:endParaRPr>
          </a:p>
        </p:txBody>
      </p:sp>
      <p:pic>
        <p:nvPicPr>
          <p:cNvPr id="4" name="Image 1">
            <a:extLst>
              <a:ext uri="{FF2B5EF4-FFF2-40B4-BE49-F238E27FC236}">
                <a16:creationId xmlns:a16="http://schemas.microsoft.com/office/drawing/2014/main" id="{9A43A15A-BDC2-46EC-9480-E2742E5A2E5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627784" y="3356992"/>
            <a:ext cx="914040" cy="914040"/>
          </a:xfrm>
          <a:prstGeom prst="rect">
            <a:avLst/>
          </a:prstGeom>
          <a:ln>
            <a:noFill/>
          </a:ln>
        </p:spPr>
      </p:pic>
      <p:pic>
        <p:nvPicPr>
          <p:cNvPr id="5" name="Image 4">
            <a:extLst>
              <a:ext uri="{FF2B5EF4-FFF2-40B4-BE49-F238E27FC236}">
                <a16:creationId xmlns:a16="http://schemas.microsoft.com/office/drawing/2014/main" id="{573429E1-9188-4BF4-8E31-9D25F645231A}"/>
              </a:ext>
            </a:extLst>
          </p:cNvPr>
          <p:cNvPicPr>
            <a:picLocks noChangeAspect="1"/>
          </p:cNvPicPr>
          <p:nvPr/>
        </p:nvPicPr>
        <p:blipFill>
          <a:blip r:embed="rId3"/>
          <a:stretch>
            <a:fillRect/>
          </a:stretch>
        </p:blipFill>
        <p:spPr>
          <a:xfrm>
            <a:off x="828548" y="2656271"/>
            <a:ext cx="1157048" cy="1140752"/>
          </a:xfrm>
          <a:prstGeom prst="rect">
            <a:avLst/>
          </a:prstGeom>
        </p:spPr>
      </p:pic>
      <p:pic>
        <p:nvPicPr>
          <p:cNvPr id="6" name="Image 5">
            <a:extLst>
              <a:ext uri="{FF2B5EF4-FFF2-40B4-BE49-F238E27FC236}">
                <a16:creationId xmlns:a16="http://schemas.microsoft.com/office/drawing/2014/main" id="{27F660BC-58BB-4592-974A-381DAF34DB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786" y="2592246"/>
            <a:ext cx="1333234" cy="1268802"/>
          </a:xfrm>
          <a:prstGeom prst="rect">
            <a:avLst/>
          </a:prstGeom>
        </p:spPr>
      </p:pic>
      <p:pic>
        <p:nvPicPr>
          <p:cNvPr id="7" name="Image 6">
            <a:extLst>
              <a:ext uri="{FF2B5EF4-FFF2-40B4-BE49-F238E27FC236}">
                <a16:creationId xmlns:a16="http://schemas.microsoft.com/office/drawing/2014/main" id="{9FEAE92E-AC04-4054-AEA9-3CD2A48D12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4656" y="5065725"/>
            <a:ext cx="1484832" cy="1159554"/>
          </a:xfrm>
          <a:prstGeom prst="rect">
            <a:avLst/>
          </a:prstGeom>
        </p:spPr>
      </p:pic>
      <p:pic>
        <p:nvPicPr>
          <p:cNvPr id="8" name="Image 7">
            <a:extLst>
              <a:ext uri="{FF2B5EF4-FFF2-40B4-BE49-F238E27FC236}">
                <a16:creationId xmlns:a16="http://schemas.microsoft.com/office/drawing/2014/main" id="{6FD1CE08-0BFC-4939-BB72-F238128835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4755" y="4631983"/>
            <a:ext cx="1593296" cy="1593296"/>
          </a:xfrm>
          <a:prstGeom prst="rect">
            <a:avLst/>
          </a:prstGeom>
        </p:spPr>
      </p:pic>
      <p:sp>
        <p:nvSpPr>
          <p:cNvPr id="9" name="TextShape 1">
            <a:extLst>
              <a:ext uri="{FF2B5EF4-FFF2-40B4-BE49-F238E27FC236}">
                <a16:creationId xmlns:a16="http://schemas.microsoft.com/office/drawing/2014/main" id="{56C927A7-43E2-45D0-A2A9-DB6E98FE4E95}"/>
              </a:ext>
            </a:extLst>
          </p:cNvPr>
          <p:cNvSpPr txBox="1"/>
          <p:nvPr/>
        </p:nvSpPr>
        <p:spPr>
          <a:xfrm>
            <a:off x="251640" y="1700808"/>
            <a:ext cx="8640720" cy="503640"/>
          </a:xfrm>
          <a:prstGeom prst="rect">
            <a:avLst/>
          </a:prstGeom>
          <a:solidFill>
            <a:srgbClr val="F2F2F2">
              <a:alpha val="85000"/>
            </a:srgbClr>
          </a:solidFill>
          <a:ln>
            <a:noFill/>
          </a:ln>
        </p:spPr>
        <p:txBody>
          <a:bodyPr lIns="90000" tIns="45000" rIns="90000" bIns="45000" anchor="ctr"/>
          <a:lstStyle/>
          <a:p>
            <a:pPr algn="ctr">
              <a:lnSpc>
                <a:spcPct val="100000"/>
              </a:lnSpc>
            </a:pPr>
            <a:r>
              <a:rPr lang="fr-FR" sz="2400" b="1" cap="small" spc="-1" dirty="0" err="1">
                <a:solidFill>
                  <a:srgbClr val="741B26"/>
                </a:solidFill>
                <a:uFill>
                  <a:solidFill>
                    <a:srgbClr val="FFFFFF"/>
                  </a:solidFill>
                </a:uFill>
              </a:rPr>
              <a:t>Thank</a:t>
            </a:r>
            <a:r>
              <a:rPr lang="fr-FR" sz="2400" b="1" cap="small" spc="-1" dirty="0">
                <a:solidFill>
                  <a:srgbClr val="741B26"/>
                </a:solidFill>
                <a:uFill>
                  <a:solidFill>
                    <a:srgbClr val="FFFFFF"/>
                  </a:solidFill>
                </a:uFill>
              </a:rPr>
              <a:t> You</a:t>
            </a:r>
          </a:p>
        </p:txBody>
      </p:sp>
    </p:spTree>
    <p:extLst>
      <p:ext uri="{BB962C8B-B14F-4D97-AF65-F5344CB8AC3E}">
        <p14:creationId xmlns:p14="http://schemas.microsoft.com/office/powerpoint/2010/main" val="1855498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11CBECF6-5628-48E6-AC56-1B6D9E586F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060000">
            <a:off x="7614677" y="9111"/>
            <a:ext cx="1660926" cy="1222338"/>
          </a:xfrm>
          <a:prstGeom prst="rect">
            <a:avLst/>
          </a:prstGeom>
        </p:spPr>
      </p:pic>
      <p:pic>
        <p:nvPicPr>
          <p:cNvPr id="4" name="Image 3">
            <a:extLst>
              <a:ext uri="{FF2B5EF4-FFF2-40B4-BE49-F238E27FC236}">
                <a16:creationId xmlns:a16="http://schemas.microsoft.com/office/drawing/2014/main" id="{3802AFFF-2E9F-435C-9716-F0CEF9EF6857}"/>
              </a:ext>
            </a:extLst>
          </p:cNvPr>
          <p:cNvPicPr>
            <a:picLocks noChangeAspect="1"/>
          </p:cNvPicPr>
          <p:nvPr/>
        </p:nvPicPr>
        <p:blipFill rotWithShape="1">
          <a:blip r:embed="rId4">
            <a:extLst>
              <a:ext uri="{28A0092B-C50C-407E-A947-70E740481C1C}">
                <a14:useLocalDpi xmlns:a14="http://schemas.microsoft.com/office/drawing/2010/main" val="0"/>
              </a:ext>
            </a:extLst>
          </a:blip>
          <a:srcRect l="6348"/>
          <a:stretch/>
        </p:blipFill>
        <p:spPr>
          <a:xfrm>
            <a:off x="907707" y="2317098"/>
            <a:ext cx="7414771" cy="4448048"/>
          </a:xfrm>
          <a:prstGeom prst="rect">
            <a:avLst/>
          </a:prstGeom>
        </p:spPr>
      </p:pic>
      <p:sp>
        <p:nvSpPr>
          <p:cNvPr id="2" name="Rectangle 1">
            <a:extLst>
              <a:ext uri="{FF2B5EF4-FFF2-40B4-BE49-F238E27FC236}">
                <a16:creationId xmlns:a16="http://schemas.microsoft.com/office/drawing/2014/main" id="{4F65194A-7652-486C-A2B4-14BDC3F63EAD}"/>
              </a:ext>
            </a:extLst>
          </p:cNvPr>
          <p:cNvSpPr/>
          <p:nvPr/>
        </p:nvSpPr>
        <p:spPr>
          <a:xfrm>
            <a:off x="832998" y="2679789"/>
            <a:ext cx="1471961" cy="15335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9" name="Rectangle 8">
            <a:extLst>
              <a:ext uri="{FF2B5EF4-FFF2-40B4-BE49-F238E27FC236}">
                <a16:creationId xmlns:a16="http://schemas.microsoft.com/office/drawing/2014/main" id="{FC2F8E8D-C954-43B2-A1A0-2537E0604922}"/>
              </a:ext>
            </a:extLst>
          </p:cNvPr>
          <p:cNvSpPr/>
          <p:nvPr/>
        </p:nvSpPr>
        <p:spPr>
          <a:xfrm>
            <a:off x="907708" y="4661190"/>
            <a:ext cx="1471961" cy="1737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Rectangle 9">
            <a:extLst>
              <a:ext uri="{FF2B5EF4-FFF2-40B4-BE49-F238E27FC236}">
                <a16:creationId xmlns:a16="http://schemas.microsoft.com/office/drawing/2014/main" id="{3827BEEF-3E37-4CF8-9A9E-F0E0195AE43C}"/>
              </a:ext>
            </a:extLst>
          </p:cNvPr>
          <p:cNvSpPr/>
          <p:nvPr/>
        </p:nvSpPr>
        <p:spPr>
          <a:xfrm>
            <a:off x="2382965" y="2229102"/>
            <a:ext cx="1471961" cy="20224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Rectangle 11">
            <a:extLst>
              <a:ext uri="{FF2B5EF4-FFF2-40B4-BE49-F238E27FC236}">
                <a16:creationId xmlns:a16="http://schemas.microsoft.com/office/drawing/2014/main" id="{3BD876AE-1B0A-4212-9CF6-3E70605FF5DE}"/>
              </a:ext>
            </a:extLst>
          </p:cNvPr>
          <p:cNvSpPr/>
          <p:nvPr/>
        </p:nvSpPr>
        <p:spPr>
          <a:xfrm>
            <a:off x="2390769" y="4683492"/>
            <a:ext cx="1471961" cy="1737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Rectangle 12">
            <a:extLst>
              <a:ext uri="{FF2B5EF4-FFF2-40B4-BE49-F238E27FC236}">
                <a16:creationId xmlns:a16="http://schemas.microsoft.com/office/drawing/2014/main" id="{45545086-59D0-48DE-80F2-1805257B0A4D}"/>
              </a:ext>
            </a:extLst>
          </p:cNvPr>
          <p:cNvSpPr/>
          <p:nvPr/>
        </p:nvSpPr>
        <p:spPr>
          <a:xfrm>
            <a:off x="3854926" y="2216739"/>
            <a:ext cx="1471961" cy="1996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4" name="Rectangle 13">
            <a:extLst>
              <a:ext uri="{FF2B5EF4-FFF2-40B4-BE49-F238E27FC236}">
                <a16:creationId xmlns:a16="http://schemas.microsoft.com/office/drawing/2014/main" id="{34E91033-B7D7-4683-A665-9CB38EA8D686}"/>
              </a:ext>
            </a:extLst>
          </p:cNvPr>
          <p:cNvSpPr/>
          <p:nvPr/>
        </p:nvSpPr>
        <p:spPr>
          <a:xfrm>
            <a:off x="3862730" y="4661190"/>
            <a:ext cx="1471961" cy="2103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5" name="Rectangle 14">
            <a:extLst>
              <a:ext uri="{FF2B5EF4-FFF2-40B4-BE49-F238E27FC236}">
                <a16:creationId xmlns:a16="http://schemas.microsoft.com/office/drawing/2014/main" id="{25DC3CD9-BB5F-4BEB-A4CB-941A4FC89F9F}"/>
              </a:ext>
            </a:extLst>
          </p:cNvPr>
          <p:cNvSpPr/>
          <p:nvPr/>
        </p:nvSpPr>
        <p:spPr>
          <a:xfrm>
            <a:off x="5400446" y="2256994"/>
            <a:ext cx="1471961" cy="1996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6" name="Rectangle 15">
            <a:extLst>
              <a:ext uri="{FF2B5EF4-FFF2-40B4-BE49-F238E27FC236}">
                <a16:creationId xmlns:a16="http://schemas.microsoft.com/office/drawing/2014/main" id="{F1AD168A-FEFE-4B2F-A384-2164F8B7AD45}"/>
              </a:ext>
            </a:extLst>
          </p:cNvPr>
          <p:cNvSpPr/>
          <p:nvPr/>
        </p:nvSpPr>
        <p:spPr>
          <a:xfrm>
            <a:off x="5408250" y="4709420"/>
            <a:ext cx="1471961" cy="2103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7" name="Rectangle 16">
            <a:extLst>
              <a:ext uri="{FF2B5EF4-FFF2-40B4-BE49-F238E27FC236}">
                <a16:creationId xmlns:a16="http://schemas.microsoft.com/office/drawing/2014/main" id="{7AC4CC58-4033-43DB-B14E-47184D1302FF}"/>
              </a:ext>
            </a:extLst>
          </p:cNvPr>
          <p:cNvSpPr/>
          <p:nvPr/>
        </p:nvSpPr>
        <p:spPr>
          <a:xfrm>
            <a:off x="6838954" y="2239041"/>
            <a:ext cx="1471961" cy="1996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8" name="Rectangle 17">
            <a:extLst>
              <a:ext uri="{FF2B5EF4-FFF2-40B4-BE49-F238E27FC236}">
                <a16:creationId xmlns:a16="http://schemas.microsoft.com/office/drawing/2014/main" id="{5F4D598C-4906-432F-809B-462994F0154E}"/>
              </a:ext>
            </a:extLst>
          </p:cNvPr>
          <p:cNvSpPr/>
          <p:nvPr/>
        </p:nvSpPr>
        <p:spPr>
          <a:xfrm>
            <a:off x="6846758" y="4662402"/>
            <a:ext cx="1471961" cy="2103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9" name="TextShape 1">
            <a:extLst>
              <a:ext uri="{FF2B5EF4-FFF2-40B4-BE49-F238E27FC236}">
                <a16:creationId xmlns:a16="http://schemas.microsoft.com/office/drawing/2014/main" id="{544FE5B9-9728-4B7E-BC21-75835E6502AD}"/>
              </a:ext>
            </a:extLst>
          </p:cNvPr>
          <p:cNvSpPr txBox="1"/>
          <p:nvPr/>
        </p:nvSpPr>
        <p:spPr>
          <a:xfrm>
            <a:off x="251640" y="1700808"/>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err="1">
                <a:solidFill>
                  <a:srgbClr val="741B26"/>
                </a:solidFill>
                <a:uFill>
                  <a:solidFill>
                    <a:srgbClr val="FFFFFF"/>
                  </a:solidFill>
                </a:uFill>
              </a:rPr>
              <a:t>What</a:t>
            </a:r>
            <a:r>
              <a:rPr lang="fr-FR" sz="2400" b="1" cap="small" spc="-1" dirty="0">
                <a:solidFill>
                  <a:srgbClr val="741B26"/>
                </a:solidFill>
                <a:uFill>
                  <a:solidFill>
                    <a:srgbClr val="FFFFFF"/>
                  </a:solidFill>
                </a:uFill>
              </a:rPr>
              <a:t> </a:t>
            </a:r>
            <a:r>
              <a:rPr lang="fr-FR" sz="2400" b="1" cap="small" spc="-1" dirty="0" err="1">
                <a:solidFill>
                  <a:srgbClr val="741B26"/>
                </a:solidFill>
                <a:uFill>
                  <a:solidFill>
                    <a:srgbClr val="FFFFFF"/>
                  </a:solidFill>
                </a:uFill>
              </a:rPr>
              <a:t>is</a:t>
            </a:r>
            <a:r>
              <a:rPr lang="fr-FR" sz="2400" b="1" cap="small" spc="-1" dirty="0">
                <a:solidFill>
                  <a:srgbClr val="741B26"/>
                </a:solidFill>
                <a:uFill>
                  <a:solidFill>
                    <a:srgbClr val="FFFFFF"/>
                  </a:solidFill>
                </a:uFill>
              </a:rPr>
              <a:t> </a:t>
            </a:r>
            <a:r>
              <a:rPr lang="fr-FR" sz="2400" b="1" cap="small" spc="-1" dirty="0" err="1">
                <a:solidFill>
                  <a:srgbClr val="741B26"/>
                </a:solidFill>
                <a:uFill>
                  <a:solidFill>
                    <a:srgbClr val="FFFFFF"/>
                  </a:solidFill>
                </a:uFill>
              </a:rPr>
              <a:t>it</a:t>
            </a:r>
            <a:r>
              <a:rPr lang="fr-FR" sz="2400" b="1" cap="small" spc="-1" dirty="0">
                <a:solidFill>
                  <a:srgbClr val="741B26"/>
                </a:solidFill>
                <a:uFill>
                  <a:solidFill>
                    <a:srgbClr val="FFFFFF"/>
                  </a:solidFill>
                </a:uFill>
              </a:rPr>
              <a:t> ?</a:t>
            </a:r>
          </a:p>
        </p:txBody>
      </p:sp>
    </p:spTree>
    <p:extLst>
      <p:ext uri="{BB962C8B-B14F-4D97-AF65-F5344CB8AC3E}">
        <p14:creationId xmlns:p14="http://schemas.microsoft.com/office/powerpoint/2010/main" val="1271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2" grpId="0" animBg="1"/>
      <p:bldP spid="13" grpId="0" animBg="1"/>
      <p:bldP spid="14" grpId="0" animBg="1"/>
      <p:bldP spid="15" grpId="0" animBg="1"/>
      <p:bldP spid="16" grpId="0" animBg="1"/>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extShape 3"/>
          <p:cNvSpPr txBox="1"/>
          <p:nvPr/>
        </p:nvSpPr>
        <p:spPr>
          <a:xfrm>
            <a:off x="250920" y="836640"/>
            <a:ext cx="8642160" cy="5026320"/>
          </a:xfrm>
          <a:prstGeom prst="rect">
            <a:avLst/>
          </a:prstGeom>
          <a:noFill/>
          <a:ln>
            <a:noFill/>
          </a:ln>
        </p:spPr>
        <p:txBody>
          <a:bodyPr lIns="90000" tIns="45000" rIns="90000" bIns="45000"/>
          <a:lstStyle/>
          <a:p>
            <a:pPr algn="just">
              <a:lnSpc>
                <a:spcPct val="100000"/>
              </a:lnSpc>
            </a:pPr>
            <a:endParaRPr lang="fr-FR" sz="2400" spc="-1" dirty="0">
              <a:solidFill>
                <a:srgbClr val="1F497D"/>
              </a:solidFill>
              <a:uFill>
                <a:solidFill>
                  <a:srgbClr val="FFFFFF"/>
                </a:solidFill>
              </a:uFill>
            </a:endParaRPr>
          </a:p>
        </p:txBody>
      </p:sp>
      <p:pic>
        <p:nvPicPr>
          <p:cNvPr id="3" name="Image 2">
            <a:extLst>
              <a:ext uri="{FF2B5EF4-FFF2-40B4-BE49-F238E27FC236}">
                <a16:creationId xmlns:a16="http://schemas.microsoft.com/office/drawing/2014/main" id="{CA28F3EC-14B9-437C-84CC-A9C61B193B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840" y="2613692"/>
            <a:ext cx="2329624" cy="1800000"/>
          </a:xfrm>
          <a:prstGeom prst="rect">
            <a:avLst/>
          </a:prstGeom>
        </p:spPr>
      </p:pic>
      <p:pic>
        <p:nvPicPr>
          <p:cNvPr id="9" name="Image 8">
            <a:extLst>
              <a:ext uri="{FF2B5EF4-FFF2-40B4-BE49-F238E27FC236}">
                <a16:creationId xmlns:a16="http://schemas.microsoft.com/office/drawing/2014/main" id="{117C486A-148D-4D8E-A85C-8E0FED52FD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7188" y="2348880"/>
            <a:ext cx="2329623" cy="2329623"/>
          </a:xfrm>
          <a:prstGeom prst="rect">
            <a:avLst/>
          </a:prstGeom>
        </p:spPr>
      </p:pic>
      <p:pic>
        <p:nvPicPr>
          <p:cNvPr id="11" name="Image 10">
            <a:extLst>
              <a:ext uri="{FF2B5EF4-FFF2-40B4-BE49-F238E27FC236}">
                <a16:creationId xmlns:a16="http://schemas.microsoft.com/office/drawing/2014/main" id="{11CBECF6-5628-48E6-AC56-1B6D9E586F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2060000">
            <a:off x="7614677" y="9111"/>
            <a:ext cx="1660926" cy="1222338"/>
          </a:xfrm>
          <a:prstGeom prst="rect">
            <a:avLst/>
          </a:prstGeom>
        </p:spPr>
      </p:pic>
      <p:pic>
        <p:nvPicPr>
          <p:cNvPr id="13" name="Image 12">
            <a:extLst>
              <a:ext uri="{FF2B5EF4-FFF2-40B4-BE49-F238E27FC236}">
                <a16:creationId xmlns:a16="http://schemas.microsoft.com/office/drawing/2014/main" id="{17B28C1F-5A9A-4A5F-985B-6443F6FD55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05771" y="2902977"/>
            <a:ext cx="2818348" cy="1440000"/>
          </a:xfrm>
          <a:prstGeom prst="rect">
            <a:avLst/>
          </a:prstGeom>
        </p:spPr>
      </p:pic>
      <p:pic>
        <p:nvPicPr>
          <p:cNvPr id="15" name="Image 14">
            <a:extLst>
              <a:ext uri="{FF2B5EF4-FFF2-40B4-BE49-F238E27FC236}">
                <a16:creationId xmlns:a16="http://schemas.microsoft.com/office/drawing/2014/main" id="{00DFD972-75F4-47C8-AE62-3A6899D83D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9608008">
            <a:off x="1043418" y="4920346"/>
            <a:ext cx="1420468" cy="1919957"/>
          </a:xfrm>
          <a:prstGeom prst="rect">
            <a:avLst/>
          </a:prstGeom>
        </p:spPr>
      </p:pic>
      <p:grpSp>
        <p:nvGrpSpPr>
          <p:cNvPr id="22" name="Groupe 21">
            <a:extLst>
              <a:ext uri="{FF2B5EF4-FFF2-40B4-BE49-F238E27FC236}">
                <a16:creationId xmlns:a16="http://schemas.microsoft.com/office/drawing/2014/main" id="{7D7F57A6-2DD9-431C-A9A4-E98865C7C7AD}"/>
              </a:ext>
            </a:extLst>
          </p:cNvPr>
          <p:cNvGrpSpPr/>
          <p:nvPr/>
        </p:nvGrpSpPr>
        <p:grpSpPr>
          <a:xfrm>
            <a:off x="3543435" y="5215384"/>
            <a:ext cx="2202196" cy="1103872"/>
            <a:chOff x="3543435" y="4222207"/>
            <a:chExt cx="2202196" cy="1103872"/>
          </a:xfrm>
        </p:grpSpPr>
        <p:pic>
          <p:nvPicPr>
            <p:cNvPr id="17" name="Image 16">
              <a:extLst>
                <a:ext uri="{FF2B5EF4-FFF2-40B4-BE49-F238E27FC236}">
                  <a16:creationId xmlns:a16="http://schemas.microsoft.com/office/drawing/2014/main" id="{CE64F56B-9683-4295-8C29-AA68B6AAFD7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43435" y="4222207"/>
              <a:ext cx="1103870" cy="1103870"/>
            </a:xfrm>
            <a:prstGeom prst="rect">
              <a:avLst/>
            </a:prstGeom>
          </p:spPr>
        </p:pic>
        <p:pic>
          <p:nvPicPr>
            <p:cNvPr id="19" name="Image 18">
              <a:extLst>
                <a:ext uri="{FF2B5EF4-FFF2-40B4-BE49-F238E27FC236}">
                  <a16:creationId xmlns:a16="http://schemas.microsoft.com/office/drawing/2014/main" id="{C679A588-AB41-452B-9EB0-058586EE6FA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4641759" y="4222207"/>
              <a:ext cx="1103872" cy="1103872"/>
            </a:xfrm>
            <a:prstGeom prst="rect">
              <a:avLst/>
            </a:prstGeom>
          </p:spPr>
        </p:pic>
      </p:grpSp>
      <p:pic>
        <p:nvPicPr>
          <p:cNvPr id="21" name="Image 20">
            <a:extLst>
              <a:ext uri="{FF2B5EF4-FFF2-40B4-BE49-F238E27FC236}">
                <a16:creationId xmlns:a16="http://schemas.microsoft.com/office/drawing/2014/main" id="{778BB834-B2CF-4E00-A5AD-4CD98DBC839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15469" y="5142521"/>
            <a:ext cx="2440840" cy="1361531"/>
          </a:xfrm>
          <a:prstGeom prst="rect">
            <a:avLst/>
          </a:prstGeom>
        </p:spPr>
      </p:pic>
      <p:sp>
        <p:nvSpPr>
          <p:cNvPr id="16" name="TextShape 1">
            <a:extLst>
              <a:ext uri="{FF2B5EF4-FFF2-40B4-BE49-F238E27FC236}">
                <a16:creationId xmlns:a16="http://schemas.microsoft.com/office/drawing/2014/main" id="{5A8D18A0-DF84-49BE-A71C-D1681810D091}"/>
              </a:ext>
            </a:extLst>
          </p:cNvPr>
          <p:cNvSpPr txBox="1"/>
          <p:nvPr/>
        </p:nvSpPr>
        <p:spPr>
          <a:xfrm>
            <a:off x="251640" y="1700808"/>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err="1">
                <a:solidFill>
                  <a:srgbClr val="741B26"/>
                </a:solidFill>
                <a:uFill>
                  <a:solidFill>
                    <a:srgbClr val="FFFFFF"/>
                  </a:solidFill>
                </a:uFill>
              </a:rPr>
              <a:t>What</a:t>
            </a:r>
            <a:r>
              <a:rPr lang="fr-FR" sz="2400" b="1" cap="small" spc="-1" dirty="0">
                <a:solidFill>
                  <a:srgbClr val="741B26"/>
                </a:solidFill>
                <a:uFill>
                  <a:solidFill>
                    <a:srgbClr val="FFFFFF"/>
                  </a:solidFill>
                </a:uFill>
              </a:rPr>
              <a:t> </a:t>
            </a:r>
            <a:r>
              <a:rPr lang="fr-FR" sz="2400" b="1" cap="small" spc="-1" dirty="0" err="1">
                <a:solidFill>
                  <a:srgbClr val="741B26"/>
                </a:solidFill>
                <a:uFill>
                  <a:solidFill>
                    <a:srgbClr val="FFFFFF"/>
                  </a:solidFill>
                </a:uFill>
              </a:rPr>
              <a:t>is</a:t>
            </a:r>
            <a:r>
              <a:rPr lang="fr-FR" sz="2400" b="1" cap="small" spc="-1" dirty="0">
                <a:solidFill>
                  <a:srgbClr val="741B26"/>
                </a:solidFill>
                <a:uFill>
                  <a:solidFill>
                    <a:srgbClr val="FFFFFF"/>
                  </a:solidFill>
                </a:uFill>
              </a:rPr>
              <a:t> </a:t>
            </a:r>
            <a:r>
              <a:rPr lang="fr-FR" sz="2400" b="1" cap="small" spc="-1" dirty="0" err="1">
                <a:solidFill>
                  <a:srgbClr val="741B26"/>
                </a:solidFill>
                <a:uFill>
                  <a:solidFill>
                    <a:srgbClr val="FFFFFF"/>
                  </a:solidFill>
                </a:uFill>
              </a:rPr>
              <a:t>it</a:t>
            </a:r>
            <a:r>
              <a:rPr lang="fr-FR" sz="2400" b="1" cap="small" spc="-1" dirty="0">
                <a:solidFill>
                  <a:srgbClr val="741B26"/>
                </a:solidFill>
                <a:uFill>
                  <a:solidFill>
                    <a:srgbClr val="FFFFFF"/>
                  </a:solidFill>
                </a:u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extShape 8"/>
          <p:cNvSpPr txBox="1"/>
          <p:nvPr/>
        </p:nvSpPr>
        <p:spPr>
          <a:xfrm>
            <a:off x="1337373" y="2147376"/>
            <a:ext cx="5766414" cy="297223"/>
          </a:xfrm>
          <a:prstGeom prst="rect">
            <a:avLst/>
          </a:prstGeom>
          <a:noFill/>
          <a:ln>
            <a:noFill/>
          </a:ln>
        </p:spPr>
        <p:txBody>
          <a:bodyPr lIns="72000" tIns="72000" rIns="72000" bIns="72000" anchor="ctr"/>
          <a:lstStyle/>
          <a:p>
            <a:pPr>
              <a:lnSpc>
                <a:spcPct val="100000"/>
              </a:lnSpc>
            </a:pPr>
            <a:r>
              <a:rPr lang="fr-FR" sz="2400" cap="small" spc="-1" dirty="0" err="1">
                <a:solidFill>
                  <a:srgbClr val="741B26"/>
                </a:solidFill>
                <a:uFill>
                  <a:solidFill>
                    <a:srgbClr val="FFFFFF"/>
                  </a:solidFill>
                </a:uFill>
                <a:latin typeface="Arial"/>
              </a:rPr>
              <a:t>What</a:t>
            </a:r>
            <a:r>
              <a:rPr lang="fr-FR" sz="2400" cap="small" spc="-1" dirty="0">
                <a:solidFill>
                  <a:srgbClr val="741B26"/>
                </a:solidFill>
                <a:uFill>
                  <a:solidFill>
                    <a:srgbClr val="FFFFFF"/>
                  </a:solidFill>
                </a:uFill>
                <a:latin typeface="Arial"/>
              </a:rPr>
              <a:t> </a:t>
            </a:r>
            <a:r>
              <a:rPr lang="fr-FR" sz="2400" cap="small" spc="-1" dirty="0" err="1">
                <a:solidFill>
                  <a:srgbClr val="741B26"/>
                </a:solidFill>
                <a:uFill>
                  <a:solidFill>
                    <a:srgbClr val="FFFFFF"/>
                  </a:solidFill>
                </a:uFill>
                <a:latin typeface="Arial"/>
              </a:rPr>
              <a:t>is</a:t>
            </a:r>
            <a:r>
              <a:rPr lang="fr-FR" sz="2400" cap="small" spc="-1" dirty="0">
                <a:solidFill>
                  <a:srgbClr val="741B26"/>
                </a:solidFill>
                <a:uFill>
                  <a:solidFill>
                    <a:srgbClr val="FFFFFF"/>
                  </a:solidFill>
                </a:uFill>
                <a:latin typeface="Arial"/>
              </a:rPr>
              <a:t> </a:t>
            </a:r>
            <a:r>
              <a:rPr lang="fr-FR" sz="2400" cap="small" spc="-1" dirty="0" err="1">
                <a:solidFill>
                  <a:srgbClr val="741B26"/>
                </a:solidFill>
                <a:uFill>
                  <a:solidFill>
                    <a:srgbClr val="FFFFFF"/>
                  </a:solidFill>
                </a:uFill>
                <a:latin typeface="Arial"/>
              </a:rPr>
              <a:t>it</a:t>
            </a:r>
            <a:r>
              <a:rPr lang="fr-FR" sz="2400" cap="small" spc="-1" dirty="0">
                <a:solidFill>
                  <a:srgbClr val="741B26"/>
                </a:solidFill>
                <a:uFill>
                  <a:solidFill>
                    <a:srgbClr val="FFFFFF"/>
                  </a:solidFill>
                </a:uFill>
                <a:latin typeface="Arial"/>
              </a:rPr>
              <a:t> ?</a:t>
            </a:r>
            <a:endParaRPr lang="fr-FR" sz="3200" b="0" strike="noStrike" spc="-1" dirty="0">
              <a:solidFill>
                <a:srgbClr val="741B26"/>
              </a:solidFill>
              <a:uFill>
                <a:solidFill>
                  <a:srgbClr val="FFFFFF"/>
                </a:solidFill>
              </a:uFill>
              <a:latin typeface="Calibri"/>
            </a:endParaRPr>
          </a:p>
        </p:txBody>
      </p:sp>
      <p:sp>
        <p:nvSpPr>
          <p:cNvPr id="18" name="TextShape 8">
            <a:extLst>
              <a:ext uri="{FF2B5EF4-FFF2-40B4-BE49-F238E27FC236}">
                <a16:creationId xmlns:a16="http://schemas.microsoft.com/office/drawing/2014/main" id="{64B9D967-9E5C-42E3-B354-B57B51F90FEA}"/>
              </a:ext>
            </a:extLst>
          </p:cNvPr>
          <p:cNvSpPr txBox="1"/>
          <p:nvPr/>
        </p:nvSpPr>
        <p:spPr>
          <a:xfrm>
            <a:off x="1361116" y="2774099"/>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741B26"/>
                </a:solidFill>
                <a:uFill>
                  <a:solidFill>
                    <a:srgbClr val="FFFFFF"/>
                  </a:solidFill>
                </a:uFill>
                <a:latin typeface="Arial"/>
              </a:rPr>
              <a:t>Juste à </a:t>
            </a:r>
            <a:r>
              <a:rPr lang="fr-FR" sz="2400" cap="small" spc="-1" dirty="0" err="1">
                <a:solidFill>
                  <a:srgbClr val="741B26"/>
                </a:solidFill>
                <a:uFill>
                  <a:solidFill>
                    <a:srgbClr val="FFFFFF"/>
                  </a:solidFill>
                </a:uFill>
                <a:latin typeface="Arial"/>
              </a:rPr>
              <a:t>little</a:t>
            </a:r>
            <a:r>
              <a:rPr lang="fr-FR" sz="2400" cap="small" spc="-1" dirty="0">
                <a:solidFill>
                  <a:srgbClr val="741B26"/>
                </a:solidFill>
                <a:uFill>
                  <a:solidFill>
                    <a:srgbClr val="FFFFFF"/>
                  </a:solidFill>
                </a:uFill>
                <a:latin typeface="Arial"/>
              </a:rPr>
              <a:t> challenge</a:t>
            </a:r>
            <a:endParaRPr lang="fr-FR" sz="3200" b="0" strike="noStrike" spc="-1" dirty="0">
              <a:solidFill>
                <a:srgbClr val="741B26"/>
              </a:solidFill>
              <a:uFill>
                <a:solidFill>
                  <a:srgbClr val="FFFFFF"/>
                </a:solidFill>
              </a:uFill>
              <a:latin typeface="Calibri"/>
            </a:endParaRPr>
          </a:p>
        </p:txBody>
      </p:sp>
      <p:sp>
        <p:nvSpPr>
          <p:cNvPr id="21" name="TextShape 8">
            <a:extLst>
              <a:ext uri="{FF2B5EF4-FFF2-40B4-BE49-F238E27FC236}">
                <a16:creationId xmlns:a16="http://schemas.microsoft.com/office/drawing/2014/main" id="{A0297EFF-0ABF-44B6-A69F-B5C449B6AD99}"/>
              </a:ext>
            </a:extLst>
          </p:cNvPr>
          <p:cNvSpPr txBox="1"/>
          <p:nvPr/>
        </p:nvSpPr>
        <p:spPr>
          <a:xfrm>
            <a:off x="1337373" y="3389552"/>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741B26"/>
                </a:solidFill>
                <a:uFill>
                  <a:solidFill>
                    <a:srgbClr val="FFFFFF"/>
                  </a:solidFill>
                </a:uFill>
                <a:latin typeface="Arial"/>
              </a:rPr>
              <a:t>Inside the web </a:t>
            </a:r>
            <a:endParaRPr lang="fr-FR" sz="3200" b="0" strike="noStrike" spc="-1" dirty="0">
              <a:solidFill>
                <a:srgbClr val="741B26"/>
              </a:solidFill>
              <a:uFill>
                <a:solidFill>
                  <a:srgbClr val="FFFFFF"/>
                </a:solidFill>
              </a:uFill>
              <a:latin typeface="Calibri"/>
            </a:endParaRPr>
          </a:p>
        </p:txBody>
      </p:sp>
      <p:sp>
        <p:nvSpPr>
          <p:cNvPr id="24" name="TextShape 8">
            <a:extLst>
              <a:ext uri="{FF2B5EF4-FFF2-40B4-BE49-F238E27FC236}">
                <a16:creationId xmlns:a16="http://schemas.microsoft.com/office/drawing/2014/main" id="{75C76B6D-FD89-48B2-9795-5DCC05524A06}"/>
              </a:ext>
            </a:extLst>
          </p:cNvPr>
          <p:cNvSpPr txBox="1"/>
          <p:nvPr/>
        </p:nvSpPr>
        <p:spPr>
          <a:xfrm>
            <a:off x="1361116" y="4003847"/>
            <a:ext cx="6902757" cy="297223"/>
          </a:xfrm>
          <a:prstGeom prst="rect">
            <a:avLst/>
          </a:prstGeom>
          <a:noFill/>
          <a:ln>
            <a:noFill/>
          </a:ln>
        </p:spPr>
        <p:txBody>
          <a:bodyPr lIns="72000" tIns="72000" rIns="72000" bIns="72000" anchor="ctr"/>
          <a:lstStyle/>
          <a:p>
            <a:pPr>
              <a:lnSpc>
                <a:spcPct val="100000"/>
              </a:lnSpc>
            </a:pPr>
            <a:r>
              <a:rPr lang="en-US" sz="2400" cap="small" spc="-1" dirty="0">
                <a:solidFill>
                  <a:srgbClr val="741B26"/>
                </a:solidFill>
                <a:uFill>
                  <a:solidFill>
                    <a:srgbClr val="FFFFFF"/>
                  </a:solidFill>
                </a:uFill>
              </a:rPr>
              <a:t>The story of the scenario</a:t>
            </a:r>
            <a:endParaRPr lang="fr-FR" sz="3200" b="0" strike="noStrike" spc="-1" dirty="0">
              <a:solidFill>
                <a:srgbClr val="741B26"/>
              </a:solidFill>
              <a:uFill>
                <a:solidFill>
                  <a:srgbClr val="FFFFFF"/>
                </a:solidFill>
              </a:uFill>
              <a:latin typeface="Calibri"/>
            </a:endParaRPr>
          </a:p>
        </p:txBody>
      </p:sp>
      <p:sp>
        <p:nvSpPr>
          <p:cNvPr id="27" name="TextShape 8">
            <a:extLst>
              <a:ext uri="{FF2B5EF4-FFF2-40B4-BE49-F238E27FC236}">
                <a16:creationId xmlns:a16="http://schemas.microsoft.com/office/drawing/2014/main" id="{08F33C12-99CE-4018-A71F-F0AC36236016}"/>
              </a:ext>
            </a:extLst>
          </p:cNvPr>
          <p:cNvSpPr txBox="1"/>
          <p:nvPr/>
        </p:nvSpPr>
        <p:spPr>
          <a:xfrm>
            <a:off x="1361116" y="4618142"/>
            <a:ext cx="6663059" cy="297223"/>
          </a:xfrm>
          <a:prstGeom prst="rect">
            <a:avLst/>
          </a:prstGeom>
          <a:noFill/>
          <a:ln>
            <a:noFill/>
          </a:ln>
        </p:spPr>
        <p:txBody>
          <a:bodyPr lIns="72000" tIns="72000" rIns="72000" bIns="72000" anchor="ctr"/>
          <a:lstStyle/>
          <a:p>
            <a:pPr>
              <a:lnSpc>
                <a:spcPct val="100000"/>
              </a:lnSpc>
            </a:pPr>
            <a:r>
              <a:rPr lang="fr-FR" sz="2400" cap="small" spc="-1" dirty="0">
                <a:solidFill>
                  <a:srgbClr val="741B26"/>
                </a:solidFill>
                <a:uFill>
                  <a:solidFill>
                    <a:srgbClr val="FFFFFF"/>
                  </a:solidFill>
                </a:uFill>
              </a:rPr>
              <a:t>The </a:t>
            </a:r>
            <a:r>
              <a:rPr lang="fr-FR" sz="2400" cap="small" spc="-1" dirty="0" err="1">
                <a:solidFill>
                  <a:srgbClr val="741B26"/>
                </a:solidFill>
                <a:uFill>
                  <a:solidFill>
                    <a:srgbClr val="FFFFFF"/>
                  </a:solidFill>
                </a:uFill>
              </a:rPr>
              <a:t>riddles</a:t>
            </a:r>
            <a:endParaRPr lang="fr-FR" sz="3200" b="0" strike="noStrike" spc="-1" dirty="0">
              <a:solidFill>
                <a:srgbClr val="741B26"/>
              </a:solidFill>
              <a:uFill>
                <a:solidFill>
                  <a:srgbClr val="FFFFFF"/>
                </a:solidFill>
              </a:uFill>
              <a:latin typeface="Calibri"/>
            </a:endParaRPr>
          </a:p>
        </p:txBody>
      </p:sp>
      <p:sp>
        <p:nvSpPr>
          <p:cNvPr id="30" name="TextShape 8">
            <a:extLst>
              <a:ext uri="{FF2B5EF4-FFF2-40B4-BE49-F238E27FC236}">
                <a16:creationId xmlns:a16="http://schemas.microsoft.com/office/drawing/2014/main" id="{F8B09FD8-C9B0-4D70-9C11-8DF96DC00F0F}"/>
              </a:ext>
            </a:extLst>
          </p:cNvPr>
          <p:cNvSpPr txBox="1"/>
          <p:nvPr/>
        </p:nvSpPr>
        <p:spPr>
          <a:xfrm>
            <a:off x="1361116" y="5232437"/>
            <a:ext cx="6139277" cy="297223"/>
          </a:xfrm>
          <a:prstGeom prst="rect">
            <a:avLst/>
          </a:prstGeom>
          <a:noFill/>
          <a:ln>
            <a:noFill/>
          </a:ln>
        </p:spPr>
        <p:txBody>
          <a:bodyPr lIns="72000" tIns="72000" rIns="72000" bIns="72000" anchor="ctr"/>
          <a:lstStyle/>
          <a:p>
            <a:pPr>
              <a:lnSpc>
                <a:spcPct val="100000"/>
              </a:lnSpc>
            </a:pPr>
            <a:r>
              <a:rPr lang="en-US" sz="2400" cap="small" spc="-1" dirty="0">
                <a:solidFill>
                  <a:srgbClr val="741B26"/>
                </a:solidFill>
                <a:uFill>
                  <a:solidFill>
                    <a:srgbClr val="FFFFFF"/>
                  </a:solidFill>
                </a:uFill>
              </a:rPr>
              <a:t>the master of the game</a:t>
            </a:r>
            <a:endParaRPr lang="fr-FR" sz="3200" b="0" strike="noStrike" spc="-1" dirty="0">
              <a:solidFill>
                <a:srgbClr val="741B26"/>
              </a:solidFill>
              <a:uFill>
                <a:solidFill>
                  <a:srgbClr val="FFFFFF"/>
                </a:solidFill>
              </a:uFill>
              <a:latin typeface="Calibri"/>
            </a:endParaRPr>
          </a:p>
        </p:txBody>
      </p:sp>
      <p:sp>
        <p:nvSpPr>
          <p:cNvPr id="33" name="TextShape 8">
            <a:extLst>
              <a:ext uri="{FF2B5EF4-FFF2-40B4-BE49-F238E27FC236}">
                <a16:creationId xmlns:a16="http://schemas.microsoft.com/office/drawing/2014/main" id="{E3198DCC-34E6-4593-8273-F7CBAD059EC2}"/>
              </a:ext>
            </a:extLst>
          </p:cNvPr>
          <p:cNvSpPr txBox="1"/>
          <p:nvPr/>
        </p:nvSpPr>
        <p:spPr>
          <a:xfrm>
            <a:off x="1361116" y="5846732"/>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741B26"/>
                </a:solidFill>
                <a:uFill>
                  <a:solidFill>
                    <a:srgbClr val="FFFFFF"/>
                  </a:solidFill>
                </a:uFill>
              </a:rPr>
              <a:t>Conclusions</a:t>
            </a:r>
            <a:endParaRPr lang="fr-FR" sz="3200" b="0" strike="noStrike" spc="-1" dirty="0">
              <a:solidFill>
                <a:srgbClr val="741B26"/>
              </a:solidFill>
              <a:uFill>
                <a:solidFill>
                  <a:srgbClr val="FFFFFF"/>
                </a:solidFill>
              </a:uFill>
              <a:latin typeface="Calibri"/>
            </a:endParaRPr>
          </a:p>
        </p:txBody>
      </p:sp>
      <p:pic>
        <p:nvPicPr>
          <p:cNvPr id="3" name="Image 2">
            <a:extLst>
              <a:ext uri="{FF2B5EF4-FFF2-40B4-BE49-F238E27FC236}">
                <a16:creationId xmlns:a16="http://schemas.microsoft.com/office/drawing/2014/main" id="{7572A307-822A-48F3-A4C7-F07400F10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739" y="2060848"/>
            <a:ext cx="383751" cy="383751"/>
          </a:xfrm>
          <a:prstGeom prst="rect">
            <a:avLst/>
          </a:prstGeom>
        </p:spPr>
      </p:pic>
      <p:pic>
        <p:nvPicPr>
          <p:cNvPr id="31" name="Image 30">
            <a:extLst>
              <a:ext uri="{FF2B5EF4-FFF2-40B4-BE49-F238E27FC236}">
                <a16:creationId xmlns:a16="http://schemas.microsoft.com/office/drawing/2014/main" id="{2BEA49D2-8E10-4DBA-8732-257B86EE4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738" y="2687571"/>
            <a:ext cx="383751" cy="383751"/>
          </a:xfrm>
          <a:prstGeom prst="rect">
            <a:avLst/>
          </a:prstGeom>
        </p:spPr>
      </p:pic>
      <p:pic>
        <p:nvPicPr>
          <p:cNvPr id="34" name="Image 33">
            <a:extLst>
              <a:ext uri="{FF2B5EF4-FFF2-40B4-BE49-F238E27FC236}">
                <a16:creationId xmlns:a16="http://schemas.microsoft.com/office/drawing/2014/main" id="{9451FAEB-7CED-45C8-A453-835E920C0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468" y="3303024"/>
            <a:ext cx="383751" cy="383751"/>
          </a:xfrm>
          <a:prstGeom prst="rect">
            <a:avLst/>
          </a:prstGeom>
        </p:spPr>
      </p:pic>
      <p:pic>
        <p:nvPicPr>
          <p:cNvPr id="35" name="Image 34">
            <a:extLst>
              <a:ext uri="{FF2B5EF4-FFF2-40B4-BE49-F238E27FC236}">
                <a16:creationId xmlns:a16="http://schemas.microsoft.com/office/drawing/2014/main" id="{73511F7D-1A8A-4034-BE08-EB3D6D2A1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654" y="3913415"/>
            <a:ext cx="383751" cy="383751"/>
          </a:xfrm>
          <a:prstGeom prst="rect">
            <a:avLst/>
          </a:prstGeom>
        </p:spPr>
      </p:pic>
      <p:pic>
        <p:nvPicPr>
          <p:cNvPr id="43" name="Image 42">
            <a:extLst>
              <a:ext uri="{FF2B5EF4-FFF2-40B4-BE49-F238E27FC236}">
                <a16:creationId xmlns:a16="http://schemas.microsoft.com/office/drawing/2014/main" id="{3F621AE2-0FCF-4F2E-9699-BDAFA382E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468" y="4523806"/>
            <a:ext cx="383751" cy="383751"/>
          </a:xfrm>
          <a:prstGeom prst="rect">
            <a:avLst/>
          </a:prstGeom>
        </p:spPr>
      </p:pic>
      <p:pic>
        <p:nvPicPr>
          <p:cNvPr id="44" name="Image 43">
            <a:extLst>
              <a:ext uri="{FF2B5EF4-FFF2-40B4-BE49-F238E27FC236}">
                <a16:creationId xmlns:a16="http://schemas.microsoft.com/office/drawing/2014/main" id="{99B15C24-8555-41A8-90D4-C694A60C8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732" y="5145909"/>
            <a:ext cx="383751" cy="383751"/>
          </a:xfrm>
          <a:prstGeom prst="rect">
            <a:avLst/>
          </a:prstGeom>
        </p:spPr>
      </p:pic>
      <p:pic>
        <p:nvPicPr>
          <p:cNvPr id="45" name="Image 44">
            <a:extLst>
              <a:ext uri="{FF2B5EF4-FFF2-40B4-BE49-F238E27FC236}">
                <a16:creationId xmlns:a16="http://schemas.microsoft.com/office/drawing/2014/main" id="{98515E25-29BA-404A-8C73-118F9B437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468" y="5760204"/>
            <a:ext cx="383751" cy="383751"/>
          </a:xfrm>
          <a:prstGeom prst="rect">
            <a:avLst/>
          </a:prstGeom>
        </p:spPr>
      </p:pic>
    </p:spTree>
    <p:extLst>
      <p:ext uri="{BB962C8B-B14F-4D97-AF65-F5344CB8AC3E}">
        <p14:creationId xmlns:p14="http://schemas.microsoft.com/office/powerpoint/2010/main" val="136009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p:bldP spid="18" grpId="0"/>
      <p:bldP spid="21" grpId="0"/>
      <p:bldP spid="24" grpId="0"/>
      <p:bldP spid="27" grpId="0"/>
      <p:bldP spid="30"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879FEEB-D5DC-42E2-8218-E28EE5E49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26" y="1484784"/>
            <a:ext cx="9220452" cy="6678332"/>
          </a:xfrm>
          <a:prstGeom prst="rect">
            <a:avLst/>
          </a:prstGeom>
        </p:spPr>
      </p:pic>
      <p:sp>
        <p:nvSpPr>
          <p:cNvPr id="4" name="TextShape 1">
            <a:extLst>
              <a:ext uri="{FF2B5EF4-FFF2-40B4-BE49-F238E27FC236}">
                <a16:creationId xmlns:a16="http://schemas.microsoft.com/office/drawing/2014/main" id="{82886D63-0BA0-43E8-9C8E-C534F2272E76}"/>
              </a:ext>
            </a:extLst>
          </p:cNvPr>
          <p:cNvSpPr txBox="1"/>
          <p:nvPr/>
        </p:nvSpPr>
        <p:spPr>
          <a:xfrm>
            <a:off x="251640" y="1700808"/>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741B26"/>
                </a:solidFill>
                <a:uFill>
                  <a:solidFill>
                    <a:srgbClr val="FFFFFF"/>
                  </a:solidFill>
                </a:uFill>
              </a:rPr>
              <a:t>Juste à </a:t>
            </a:r>
            <a:r>
              <a:rPr lang="fr-FR" sz="2400" b="1" cap="small" spc="-1" dirty="0" err="1">
                <a:solidFill>
                  <a:srgbClr val="741B26"/>
                </a:solidFill>
                <a:uFill>
                  <a:solidFill>
                    <a:srgbClr val="FFFFFF"/>
                  </a:solidFill>
                </a:uFill>
              </a:rPr>
              <a:t>little</a:t>
            </a:r>
            <a:r>
              <a:rPr lang="fr-FR" sz="2400" b="1" cap="small" spc="-1" dirty="0">
                <a:solidFill>
                  <a:srgbClr val="741B26"/>
                </a:solidFill>
                <a:uFill>
                  <a:solidFill>
                    <a:srgbClr val="FFFFFF"/>
                  </a:solidFill>
                </a:uFill>
              </a:rPr>
              <a:t> challenge</a:t>
            </a:r>
          </a:p>
        </p:txBody>
      </p:sp>
      <p:pic>
        <p:nvPicPr>
          <p:cNvPr id="5" name="Image 4">
            <a:extLst>
              <a:ext uri="{FF2B5EF4-FFF2-40B4-BE49-F238E27FC236}">
                <a16:creationId xmlns:a16="http://schemas.microsoft.com/office/drawing/2014/main" id="{E1A3D780-D548-4A59-AC44-93859C5F8C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0352" y="2632934"/>
            <a:ext cx="720080" cy="544827"/>
          </a:xfrm>
          <a:prstGeom prst="rect">
            <a:avLst/>
          </a:prstGeom>
        </p:spPr>
      </p:pic>
      <p:pic>
        <p:nvPicPr>
          <p:cNvPr id="6" name="Image 5">
            <a:extLst>
              <a:ext uri="{FF2B5EF4-FFF2-40B4-BE49-F238E27FC236}">
                <a16:creationId xmlns:a16="http://schemas.microsoft.com/office/drawing/2014/main" id="{46E761AD-2D81-4CDD-8380-5BDDD5DABA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2899" y="3216724"/>
            <a:ext cx="720080" cy="610173"/>
          </a:xfrm>
          <a:prstGeom prst="rect">
            <a:avLst/>
          </a:prstGeom>
        </p:spPr>
      </p:pic>
      <p:grpSp>
        <p:nvGrpSpPr>
          <p:cNvPr id="7" name="Groupe 6">
            <a:extLst>
              <a:ext uri="{FF2B5EF4-FFF2-40B4-BE49-F238E27FC236}">
                <a16:creationId xmlns:a16="http://schemas.microsoft.com/office/drawing/2014/main" id="{7D906CF0-1F02-443D-A710-C25BB9E0C8FF}"/>
              </a:ext>
            </a:extLst>
          </p:cNvPr>
          <p:cNvGrpSpPr/>
          <p:nvPr/>
        </p:nvGrpSpPr>
        <p:grpSpPr>
          <a:xfrm>
            <a:off x="7740352" y="3879421"/>
            <a:ext cx="720080" cy="642396"/>
            <a:chOff x="7686013" y="2624142"/>
            <a:chExt cx="899252" cy="867842"/>
          </a:xfrm>
        </p:grpSpPr>
        <p:sp>
          <p:nvSpPr>
            <p:cNvPr id="8" name="Rectangle 7">
              <a:extLst>
                <a:ext uri="{FF2B5EF4-FFF2-40B4-BE49-F238E27FC236}">
                  <a16:creationId xmlns:a16="http://schemas.microsoft.com/office/drawing/2014/main" id="{A18866E0-4E57-4B6F-9408-F1BCEC54A988}"/>
                </a:ext>
              </a:extLst>
            </p:cNvPr>
            <p:cNvSpPr/>
            <p:nvPr/>
          </p:nvSpPr>
          <p:spPr>
            <a:xfrm>
              <a:off x="7686013" y="2624142"/>
              <a:ext cx="899252" cy="867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9" name="Image 8">
              <a:extLst>
                <a:ext uri="{FF2B5EF4-FFF2-40B4-BE49-F238E27FC236}">
                  <a16:creationId xmlns:a16="http://schemas.microsoft.com/office/drawing/2014/main" id="{9CBCE60C-F9EA-4804-AA2B-99BFC5A2AA3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571" y="2676444"/>
              <a:ext cx="776136" cy="738628"/>
            </a:xfrm>
            <a:prstGeom prst="rect">
              <a:avLst/>
            </a:prstGeom>
          </p:spPr>
        </p:pic>
      </p:grpSp>
    </p:spTree>
    <p:extLst>
      <p:ext uri="{BB962C8B-B14F-4D97-AF65-F5344CB8AC3E}">
        <p14:creationId xmlns:p14="http://schemas.microsoft.com/office/powerpoint/2010/main" val="3001858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extShape 8"/>
          <p:cNvSpPr txBox="1"/>
          <p:nvPr/>
        </p:nvSpPr>
        <p:spPr>
          <a:xfrm>
            <a:off x="1337373" y="2147376"/>
            <a:ext cx="5766414" cy="297223"/>
          </a:xfrm>
          <a:prstGeom prst="rect">
            <a:avLst/>
          </a:prstGeom>
          <a:noFill/>
          <a:ln>
            <a:noFill/>
          </a:ln>
        </p:spPr>
        <p:txBody>
          <a:bodyPr lIns="72000" tIns="72000" rIns="72000" bIns="72000" anchor="ctr"/>
          <a:lstStyle/>
          <a:p>
            <a:pPr>
              <a:lnSpc>
                <a:spcPct val="100000"/>
              </a:lnSpc>
            </a:pPr>
            <a:r>
              <a:rPr lang="fr-FR" sz="2400" cap="small" spc="-1" dirty="0" err="1">
                <a:solidFill>
                  <a:srgbClr val="741B26"/>
                </a:solidFill>
                <a:uFill>
                  <a:solidFill>
                    <a:srgbClr val="FFFFFF"/>
                  </a:solidFill>
                </a:uFill>
                <a:latin typeface="Arial"/>
              </a:rPr>
              <a:t>What</a:t>
            </a:r>
            <a:r>
              <a:rPr lang="fr-FR" sz="2400" cap="small" spc="-1" dirty="0">
                <a:solidFill>
                  <a:srgbClr val="741B26"/>
                </a:solidFill>
                <a:uFill>
                  <a:solidFill>
                    <a:srgbClr val="FFFFFF"/>
                  </a:solidFill>
                </a:uFill>
                <a:latin typeface="Arial"/>
              </a:rPr>
              <a:t> </a:t>
            </a:r>
            <a:r>
              <a:rPr lang="fr-FR" sz="2400" cap="small" spc="-1" dirty="0" err="1">
                <a:solidFill>
                  <a:srgbClr val="741B26"/>
                </a:solidFill>
                <a:uFill>
                  <a:solidFill>
                    <a:srgbClr val="FFFFFF"/>
                  </a:solidFill>
                </a:uFill>
                <a:latin typeface="Arial"/>
              </a:rPr>
              <a:t>is</a:t>
            </a:r>
            <a:r>
              <a:rPr lang="fr-FR" sz="2400" cap="small" spc="-1" dirty="0">
                <a:solidFill>
                  <a:srgbClr val="741B26"/>
                </a:solidFill>
                <a:uFill>
                  <a:solidFill>
                    <a:srgbClr val="FFFFFF"/>
                  </a:solidFill>
                </a:uFill>
                <a:latin typeface="Arial"/>
              </a:rPr>
              <a:t> </a:t>
            </a:r>
            <a:r>
              <a:rPr lang="fr-FR" sz="2400" cap="small" spc="-1" dirty="0" err="1">
                <a:solidFill>
                  <a:srgbClr val="741B26"/>
                </a:solidFill>
                <a:uFill>
                  <a:solidFill>
                    <a:srgbClr val="FFFFFF"/>
                  </a:solidFill>
                </a:uFill>
                <a:latin typeface="Arial"/>
              </a:rPr>
              <a:t>it</a:t>
            </a:r>
            <a:r>
              <a:rPr lang="fr-FR" sz="2400" cap="small" spc="-1" dirty="0">
                <a:solidFill>
                  <a:srgbClr val="741B26"/>
                </a:solidFill>
                <a:uFill>
                  <a:solidFill>
                    <a:srgbClr val="FFFFFF"/>
                  </a:solidFill>
                </a:uFill>
                <a:latin typeface="Arial"/>
              </a:rPr>
              <a:t> ?</a:t>
            </a:r>
            <a:endParaRPr lang="fr-FR" sz="3200" b="0" strike="noStrike" spc="-1" dirty="0">
              <a:solidFill>
                <a:srgbClr val="741B26"/>
              </a:solidFill>
              <a:uFill>
                <a:solidFill>
                  <a:srgbClr val="FFFFFF"/>
                </a:solidFill>
              </a:uFill>
              <a:latin typeface="Calibri"/>
            </a:endParaRPr>
          </a:p>
        </p:txBody>
      </p:sp>
      <p:sp>
        <p:nvSpPr>
          <p:cNvPr id="18" name="TextShape 8">
            <a:extLst>
              <a:ext uri="{FF2B5EF4-FFF2-40B4-BE49-F238E27FC236}">
                <a16:creationId xmlns:a16="http://schemas.microsoft.com/office/drawing/2014/main" id="{64B9D967-9E5C-42E3-B354-B57B51F90FEA}"/>
              </a:ext>
            </a:extLst>
          </p:cNvPr>
          <p:cNvSpPr txBox="1"/>
          <p:nvPr/>
        </p:nvSpPr>
        <p:spPr>
          <a:xfrm>
            <a:off x="1361116" y="2774099"/>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741B26"/>
                </a:solidFill>
                <a:uFill>
                  <a:solidFill>
                    <a:srgbClr val="FFFFFF"/>
                  </a:solidFill>
                </a:uFill>
                <a:latin typeface="Arial"/>
              </a:rPr>
              <a:t>Juste à </a:t>
            </a:r>
            <a:r>
              <a:rPr lang="fr-FR" sz="2400" cap="small" spc="-1" dirty="0" err="1">
                <a:solidFill>
                  <a:srgbClr val="741B26"/>
                </a:solidFill>
                <a:uFill>
                  <a:solidFill>
                    <a:srgbClr val="FFFFFF"/>
                  </a:solidFill>
                </a:uFill>
                <a:latin typeface="Arial"/>
              </a:rPr>
              <a:t>little</a:t>
            </a:r>
            <a:r>
              <a:rPr lang="fr-FR" sz="2400" cap="small" spc="-1" dirty="0">
                <a:solidFill>
                  <a:srgbClr val="741B26"/>
                </a:solidFill>
                <a:uFill>
                  <a:solidFill>
                    <a:srgbClr val="FFFFFF"/>
                  </a:solidFill>
                </a:uFill>
                <a:latin typeface="Arial"/>
              </a:rPr>
              <a:t> challenge</a:t>
            </a:r>
            <a:endParaRPr lang="fr-FR" sz="3200" b="0" strike="noStrike" spc="-1" dirty="0">
              <a:solidFill>
                <a:srgbClr val="741B26"/>
              </a:solidFill>
              <a:uFill>
                <a:solidFill>
                  <a:srgbClr val="FFFFFF"/>
                </a:solidFill>
              </a:uFill>
              <a:latin typeface="Calibri"/>
            </a:endParaRPr>
          </a:p>
        </p:txBody>
      </p:sp>
      <p:sp>
        <p:nvSpPr>
          <p:cNvPr id="21" name="TextShape 8">
            <a:extLst>
              <a:ext uri="{FF2B5EF4-FFF2-40B4-BE49-F238E27FC236}">
                <a16:creationId xmlns:a16="http://schemas.microsoft.com/office/drawing/2014/main" id="{A0297EFF-0ABF-44B6-A69F-B5C449B6AD99}"/>
              </a:ext>
            </a:extLst>
          </p:cNvPr>
          <p:cNvSpPr txBox="1"/>
          <p:nvPr/>
        </p:nvSpPr>
        <p:spPr>
          <a:xfrm>
            <a:off x="1337373" y="3389552"/>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741B26"/>
                </a:solidFill>
                <a:uFill>
                  <a:solidFill>
                    <a:srgbClr val="FFFFFF"/>
                  </a:solidFill>
                </a:uFill>
                <a:latin typeface="Arial"/>
              </a:rPr>
              <a:t>Inside the web </a:t>
            </a:r>
            <a:endParaRPr lang="fr-FR" sz="3200" b="0" strike="noStrike" spc="-1" dirty="0">
              <a:solidFill>
                <a:srgbClr val="741B26"/>
              </a:solidFill>
              <a:uFill>
                <a:solidFill>
                  <a:srgbClr val="FFFFFF"/>
                </a:solidFill>
              </a:uFill>
              <a:latin typeface="Calibri"/>
            </a:endParaRPr>
          </a:p>
        </p:txBody>
      </p:sp>
      <p:sp>
        <p:nvSpPr>
          <p:cNvPr id="24" name="TextShape 8">
            <a:extLst>
              <a:ext uri="{FF2B5EF4-FFF2-40B4-BE49-F238E27FC236}">
                <a16:creationId xmlns:a16="http://schemas.microsoft.com/office/drawing/2014/main" id="{75C76B6D-FD89-48B2-9795-5DCC05524A06}"/>
              </a:ext>
            </a:extLst>
          </p:cNvPr>
          <p:cNvSpPr txBox="1"/>
          <p:nvPr/>
        </p:nvSpPr>
        <p:spPr>
          <a:xfrm>
            <a:off x="1361116" y="4003847"/>
            <a:ext cx="6902757" cy="297223"/>
          </a:xfrm>
          <a:prstGeom prst="rect">
            <a:avLst/>
          </a:prstGeom>
          <a:noFill/>
          <a:ln>
            <a:noFill/>
          </a:ln>
        </p:spPr>
        <p:txBody>
          <a:bodyPr lIns="72000" tIns="72000" rIns="72000" bIns="72000" anchor="ctr"/>
          <a:lstStyle/>
          <a:p>
            <a:pPr>
              <a:lnSpc>
                <a:spcPct val="100000"/>
              </a:lnSpc>
            </a:pPr>
            <a:r>
              <a:rPr lang="en-US" sz="2400" cap="small" spc="-1" dirty="0">
                <a:solidFill>
                  <a:srgbClr val="741B26"/>
                </a:solidFill>
                <a:uFill>
                  <a:solidFill>
                    <a:srgbClr val="FFFFFF"/>
                  </a:solidFill>
                </a:uFill>
              </a:rPr>
              <a:t>The story of the scenario</a:t>
            </a:r>
            <a:endParaRPr lang="fr-FR" sz="3200" b="0" strike="noStrike" spc="-1" dirty="0">
              <a:solidFill>
                <a:srgbClr val="741B26"/>
              </a:solidFill>
              <a:uFill>
                <a:solidFill>
                  <a:srgbClr val="FFFFFF"/>
                </a:solidFill>
              </a:uFill>
              <a:latin typeface="Calibri"/>
            </a:endParaRPr>
          </a:p>
        </p:txBody>
      </p:sp>
      <p:sp>
        <p:nvSpPr>
          <p:cNvPr id="27" name="TextShape 8">
            <a:extLst>
              <a:ext uri="{FF2B5EF4-FFF2-40B4-BE49-F238E27FC236}">
                <a16:creationId xmlns:a16="http://schemas.microsoft.com/office/drawing/2014/main" id="{08F33C12-99CE-4018-A71F-F0AC36236016}"/>
              </a:ext>
            </a:extLst>
          </p:cNvPr>
          <p:cNvSpPr txBox="1"/>
          <p:nvPr/>
        </p:nvSpPr>
        <p:spPr>
          <a:xfrm>
            <a:off x="1361116" y="4618142"/>
            <a:ext cx="6663059" cy="297223"/>
          </a:xfrm>
          <a:prstGeom prst="rect">
            <a:avLst/>
          </a:prstGeom>
          <a:noFill/>
          <a:ln>
            <a:noFill/>
          </a:ln>
        </p:spPr>
        <p:txBody>
          <a:bodyPr lIns="72000" tIns="72000" rIns="72000" bIns="72000" anchor="ctr"/>
          <a:lstStyle/>
          <a:p>
            <a:pPr>
              <a:lnSpc>
                <a:spcPct val="100000"/>
              </a:lnSpc>
            </a:pPr>
            <a:r>
              <a:rPr lang="fr-FR" sz="2400" cap="small" spc="-1" dirty="0">
                <a:solidFill>
                  <a:srgbClr val="741B26"/>
                </a:solidFill>
                <a:uFill>
                  <a:solidFill>
                    <a:srgbClr val="FFFFFF"/>
                  </a:solidFill>
                </a:uFill>
              </a:rPr>
              <a:t>The </a:t>
            </a:r>
            <a:r>
              <a:rPr lang="fr-FR" sz="2400" cap="small" spc="-1" dirty="0" err="1">
                <a:solidFill>
                  <a:srgbClr val="741B26"/>
                </a:solidFill>
                <a:uFill>
                  <a:solidFill>
                    <a:srgbClr val="FFFFFF"/>
                  </a:solidFill>
                </a:uFill>
              </a:rPr>
              <a:t>riddles</a:t>
            </a:r>
            <a:endParaRPr lang="fr-FR" sz="3200" b="0" strike="noStrike" spc="-1" dirty="0">
              <a:solidFill>
                <a:srgbClr val="741B26"/>
              </a:solidFill>
              <a:uFill>
                <a:solidFill>
                  <a:srgbClr val="FFFFFF"/>
                </a:solidFill>
              </a:uFill>
              <a:latin typeface="Calibri"/>
            </a:endParaRPr>
          </a:p>
        </p:txBody>
      </p:sp>
      <p:sp>
        <p:nvSpPr>
          <p:cNvPr id="30" name="TextShape 8">
            <a:extLst>
              <a:ext uri="{FF2B5EF4-FFF2-40B4-BE49-F238E27FC236}">
                <a16:creationId xmlns:a16="http://schemas.microsoft.com/office/drawing/2014/main" id="{F8B09FD8-C9B0-4D70-9C11-8DF96DC00F0F}"/>
              </a:ext>
            </a:extLst>
          </p:cNvPr>
          <p:cNvSpPr txBox="1"/>
          <p:nvPr/>
        </p:nvSpPr>
        <p:spPr>
          <a:xfrm>
            <a:off x="1361116" y="5232437"/>
            <a:ext cx="6139277" cy="297223"/>
          </a:xfrm>
          <a:prstGeom prst="rect">
            <a:avLst/>
          </a:prstGeom>
          <a:noFill/>
          <a:ln>
            <a:noFill/>
          </a:ln>
        </p:spPr>
        <p:txBody>
          <a:bodyPr lIns="72000" tIns="72000" rIns="72000" bIns="72000" anchor="ctr"/>
          <a:lstStyle/>
          <a:p>
            <a:pPr>
              <a:lnSpc>
                <a:spcPct val="100000"/>
              </a:lnSpc>
            </a:pPr>
            <a:r>
              <a:rPr lang="en-US" sz="2400" cap="small" spc="-1" dirty="0">
                <a:solidFill>
                  <a:srgbClr val="741B26"/>
                </a:solidFill>
                <a:uFill>
                  <a:solidFill>
                    <a:srgbClr val="FFFFFF"/>
                  </a:solidFill>
                </a:uFill>
              </a:rPr>
              <a:t>the master of the game</a:t>
            </a:r>
            <a:endParaRPr lang="fr-FR" sz="3200" b="0" strike="noStrike" spc="-1" dirty="0">
              <a:solidFill>
                <a:srgbClr val="741B26"/>
              </a:solidFill>
              <a:uFill>
                <a:solidFill>
                  <a:srgbClr val="FFFFFF"/>
                </a:solidFill>
              </a:uFill>
              <a:latin typeface="Calibri"/>
            </a:endParaRPr>
          </a:p>
        </p:txBody>
      </p:sp>
      <p:sp>
        <p:nvSpPr>
          <p:cNvPr id="33" name="TextShape 8">
            <a:extLst>
              <a:ext uri="{FF2B5EF4-FFF2-40B4-BE49-F238E27FC236}">
                <a16:creationId xmlns:a16="http://schemas.microsoft.com/office/drawing/2014/main" id="{E3198DCC-34E6-4593-8273-F7CBAD059EC2}"/>
              </a:ext>
            </a:extLst>
          </p:cNvPr>
          <p:cNvSpPr txBox="1"/>
          <p:nvPr/>
        </p:nvSpPr>
        <p:spPr>
          <a:xfrm>
            <a:off x="1361116" y="5846732"/>
            <a:ext cx="4887524" cy="297223"/>
          </a:xfrm>
          <a:prstGeom prst="rect">
            <a:avLst/>
          </a:prstGeom>
          <a:noFill/>
          <a:ln>
            <a:noFill/>
          </a:ln>
        </p:spPr>
        <p:txBody>
          <a:bodyPr lIns="72000" tIns="72000" rIns="72000" bIns="72000" anchor="ctr"/>
          <a:lstStyle/>
          <a:p>
            <a:pPr>
              <a:lnSpc>
                <a:spcPct val="100000"/>
              </a:lnSpc>
            </a:pPr>
            <a:r>
              <a:rPr lang="fr-FR" sz="2400" cap="small" spc="-1" dirty="0">
                <a:solidFill>
                  <a:srgbClr val="741B26"/>
                </a:solidFill>
                <a:uFill>
                  <a:solidFill>
                    <a:srgbClr val="FFFFFF"/>
                  </a:solidFill>
                </a:uFill>
              </a:rPr>
              <a:t>Conclusions</a:t>
            </a:r>
            <a:endParaRPr lang="fr-FR" sz="3200" b="0" strike="noStrike" spc="-1" dirty="0">
              <a:solidFill>
                <a:srgbClr val="741B26"/>
              </a:solidFill>
              <a:uFill>
                <a:solidFill>
                  <a:srgbClr val="FFFFFF"/>
                </a:solidFill>
              </a:uFill>
              <a:latin typeface="Calibri"/>
            </a:endParaRPr>
          </a:p>
        </p:txBody>
      </p:sp>
      <p:pic>
        <p:nvPicPr>
          <p:cNvPr id="3" name="Image 2">
            <a:extLst>
              <a:ext uri="{FF2B5EF4-FFF2-40B4-BE49-F238E27FC236}">
                <a16:creationId xmlns:a16="http://schemas.microsoft.com/office/drawing/2014/main" id="{7572A307-822A-48F3-A4C7-F07400F10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739" y="2060848"/>
            <a:ext cx="383751" cy="383751"/>
          </a:xfrm>
          <a:prstGeom prst="rect">
            <a:avLst/>
          </a:prstGeom>
        </p:spPr>
      </p:pic>
      <p:pic>
        <p:nvPicPr>
          <p:cNvPr id="31" name="Image 30">
            <a:extLst>
              <a:ext uri="{FF2B5EF4-FFF2-40B4-BE49-F238E27FC236}">
                <a16:creationId xmlns:a16="http://schemas.microsoft.com/office/drawing/2014/main" id="{2BEA49D2-8E10-4DBA-8732-257B86EE4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738" y="2687571"/>
            <a:ext cx="383751" cy="383751"/>
          </a:xfrm>
          <a:prstGeom prst="rect">
            <a:avLst/>
          </a:prstGeom>
        </p:spPr>
      </p:pic>
      <p:pic>
        <p:nvPicPr>
          <p:cNvPr id="34" name="Image 33">
            <a:extLst>
              <a:ext uri="{FF2B5EF4-FFF2-40B4-BE49-F238E27FC236}">
                <a16:creationId xmlns:a16="http://schemas.microsoft.com/office/drawing/2014/main" id="{9451FAEB-7CED-45C8-A453-835E920C0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468" y="3303024"/>
            <a:ext cx="383751" cy="383751"/>
          </a:xfrm>
          <a:prstGeom prst="rect">
            <a:avLst/>
          </a:prstGeom>
        </p:spPr>
      </p:pic>
      <p:pic>
        <p:nvPicPr>
          <p:cNvPr id="35" name="Image 34">
            <a:extLst>
              <a:ext uri="{FF2B5EF4-FFF2-40B4-BE49-F238E27FC236}">
                <a16:creationId xmlns:a16="http://schemas.microsoft.com/office/drawing/2014/main" id="{73511F7D-1A8A-4034-BE08-EB3D6D2A1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654" y="3913415"/>
            <a:ext cx="383751" cy="383751"/>
          </a:xfrm>
          <a:prstGeom prst="rect">
            <a:avLst/>
          </a:prstGeom>
        </p:spPr>
      </p:pic>
      <p:pic>
        <p:nvPicPr>
          <p:cNvPr id="43" name="Image 42">
            <a:extLst>
              <a:ext uri="{FF2B5EF4-FFF2-40B4-BE49-F238E27FC236}">
                <a16:creationId xmlns:a16="http://schemas.microsoft.com/office/drawing/2014/main" id="{3F621AE2-0FCF-4F2E-9699-BDAFA382E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468" y="4523806"/>
            <a:ext cx="383751" cy="383751"/>
          </a:xfrm>
          <a:prstGeom prst="rect">
            <a:avLst/>
          </a:prstGeom>
        </p:spPr>
      </p:pic>
      <p:pic>
        <p:nvPicPr>
          <p:cNvPr id="44" name="Image 43">
            <a:extLst>
              <a:ext uri="{FF2B5EF4-FFF2-40B4-BE49-F238E27FC236}">
                <a16:creationId xmlns:a16="http://schemas.microsoft.com/office/drawing/2014/main" id="{99B15C24-8555-41A8-90D4-C694A60C8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732" y="5145909"/>
            <a:ext cx="383751" cy="383751"/>
          </a:xfrm>
          <a:prstGeom prst="rect">
            <a:avLst/>
          </a:prstGeom>
        </p:spPr>
      </p:pic>
      <p:pic>
        <p:nvPicPr>
          <p:cNvPr id="45" name="Image 44">
            <a:extLst>
              <a:ext uri="{FF2B5EF4-FFF2-40B4-BE49-F238E27FC236}">
                <a16:creationId xmlns:a16="http://schemas.microsoft.com/office/drawing/2014/main" id="{98515E25-29BA-404A-8C73-118F9B437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468" y="5760204"/>
            <a:ext cx="383751" cy="383751"/>
          </a:xfrm>
          <a:prstGeom prst="rect">
            <a:avLst/>
          </a:prstGeom>
        </p:spPr>
      </p:pic>
    </p:spTree>
    <p:extLst>
      <p:ext uri="{BB962C8B-B14F-4D97-AF65-F5344CB8AC3E}">
        <p14:creationId xmlns:p14="http://schemas.microsoft.com/office/powerpoint/2010/main" val="100171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p:bldP spid="18" grpId="0"/>
      <p:bldP spid="21" grpId="0"/>
      <p:bldP spid="24" grpId="0"/>
      <p:bldP spid="27" grpId="0"/>
      <p:bldP spid="30"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0E75555-D037-49D0-B163-9BDE6843C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6" y="1556791"/>
            <a:ext cx="9159776" cy="6106517"/>
          </a:xfrm>
          <a:prstGeom prst="rect">
            <a:avLst/>
          </a:prstGeom>
        </p:spPr>
      </p:pic>
      <p:sp>
        <p:nvSpPr>
          <p:cNvPr id="4" name="TextShape 1">
            <a:extLst>
              <a:ext uri="{FF2B5EF4-FFF2-40B4-BE49-F238E27FC236}">
                <a16:creationId xmlns:a16="http://schemas.microsoft.com/office/drawing/2014/main" id="{242BFCE1-1F3E-489C-858E-014334B15D8E}"/>
              </a:ext>
            </a:extLst>
          </p:cNvPr>
          <p:cNvSpPr txBox="1"/>
          <p:nvPr/>
        </p:nvSpPr>
        <p:spPr>
          <a:xfrm>
            <a:off x="251640" y="1700808"/>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741B26"/>
                </a:solidFill>
                <a:uFill>
                  <a:solidFill>
                    <a:srgbClr val="FFFFFF"/>
                  </a:solidFill>
                </a:uFill>
              </a:rPr>
              <a:t>Inside the web </a:t>
            </a:r>
          </a:p>
        </p:txBody>
      </p:sp>
    </p:spTree>
    <p:extLst>
      <p:ext uri="{BB962C8B-B14F-4D97-AF65-F5344CB8AC3E}">
        <p14:creationId xmlns:p14="http://schemas.microsoft.com/office/powerpoint/2010/main" val="3611408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7EAD527-8FFD-4003-80D8-455B68B60B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2636912"/>
            <a:ext cx="5474804" cy="2827457"/>
          </a:xfrm>
          <a:prstGeom prst="rect">
            <a:avLst/>
          </a:prstGeom>
        </p:spPr>
      </p:pic>
      <p:pic>
        <p:nvPicPr>
          <p:cNvPr id="3" name="Image 2">
            <a:extLst>
              <a:ext uri="{FF2B5EF4-FFF2-40B4-BE49-F238E27FC236}">
                <a16:creationId xmlns:a16="http://schemas.microsoft.com/office/drawing/2014/main" id="{6F5F5B85-96C8-4476-A82B-C80F95803B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6166" y="2854399"/>
            <a:ext cx="1960716" cy="2392481"/>
          </a:xfrm>
          <a:prstGeom prst="rect">
            <a:avLst/>
          </a:prstGeom>
        </p:spPr>
      </p:pic>
      <p:sp>
        <p:nvSpPr>
          <p:cNvPr id="6" name="TextShape 1">
            <a:extLst>
              <a:ext uri="{FF2B5EF4-FFF2-40B4-BE49-F238E27FC236}">
                <a16:creationId xmlns:a16="http://schemas.microsoft.com/office/drawing/2014/main" id="{E0701E7B-4B6C-4DBF-AC07-0E29EF843F7B}"/>
              </a:ext>
            </a:extLst>
          </p:cNvPr>
          <p:cNvSpPr txBox="1"/>
          <p:nvPr/>
        </p:nvSpPr>
        <p:spPr>
          <a:xfrm>
            <a:off x="251640" y="1700808"/>
            <a:ext cx="8640720" cy="503640"/>
          </a:xfrm>
          <a:prstGeom prst="rect">
            <a:avLst/>
          </a:prstGeom>
          <a:solidFill>
            <a:srgbClr val="F2F2F2">
              <a:alpha val="85000"/>
            </a:srgbClr>
          </a:solidFill>
          <a:ln>
            <a:noFill/>
          </a:ln>
        </p:spPr>
        <p:txBody>
          <a:bodyPr lIns="90000" tIns="45000" rIns="90000" bIns="45000" anchor="ctr"/>
          <a:lstStyle/>
          <a:p>
            <a:pPr>
              <a:lnSpc>
                <a:spcPct val="100000"/>
              </a:lnSpc>
            </a:pPr>
            <a:r>
              <a:rPr lang="fr-FR" sz="2400" b="1" cap="small" spc="-1" dirty="0">
                <a:solidFill>
                  <a:srgbClr val="741B26"/>
                </a:solidFill>
                <a:uFill>
                  <a:solidFill>
                    <a:srgbClr val="FFFFFF"/>
                  </a:solidFill>
                </a:uFill>
              </a:rPr>
              <a:t>Inside the web </a:t>
            </a:r>
          </a:p>
        </p:txBody>
      </p:sp>
      <p:pic>
        <p:nvPicPr>
          <p:cNvPr id="4" name="Image 3">
            <a:extLst>
              <a:ext uri="{FF2B5EF4-FFF2-40B4-BE49-F238E27FC236}">
                <a16:creationId xmlns:a16="http://schemas.microsoft.com/office/drawing/2014/main" id="{C8DF71AE-0C62-4760-9824-E28620FFB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680459">
            <a:off x="1" y="1293650"/>
            <a:ext cx="9144000" cy="5815013"/>
          </a:xfrm>
          <a:prstGeom prst="rect">
            <a:avLst/>
          </a:prstGeom>
        </p:spPr>
      </p:pic>
    </p:spTree>
    <p:extLst>
      <p:ext uri="{BB962C8B-B14F-4D97-AF65-F5344CB8AC3E}">
        <p14:creationId xmlns:p14="http://schemas.microsoft.com/office/powerpoint/2010/main" val="39977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qu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10227</TotalTime>
  <Words>818</Words>
  <Application>Microsoft Office PowerPoint</Application>
  <PresentationFormat>Affichage à l'écran (4:3)</PresentationFormat>
  <Paragraphs>230</Paragraphs>
  <Slides>27</Slides>
  <Notes>22</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27</vt:i4>
      </vt:variant>
    </vt:vector>
  </HeadingPairs>
  <TitlesOfParts>
    <vt:vector size="30" baseType="lpstr">
      <vt:lpstr>Calibri</vt:lpstr>
      <vt:lpstr>Arial</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ETNIC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Poisseroux Jacqueline</dc:creator>
  <cp:lastModifiedBy>Thomas Verniers</cp:lastModifiedBy>
  <cp:revision>465</cp:revision>
  <cp:lastPrinted>2016-12-12T09:19:03Z</cp:lastPrinted>
  <dcterms:created xsi:type="dcterms:W3CDTF">2016-02-02T13:24:52Z</dcterms:created>
  <dcterms:modified xsi:type="dcterms:W3CDTF">2019-09-30T08:58:14Z</dcterms:modified>
</cp:coreProperties>
</file>